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 id="2147483827" r:id="rId2"/>
    <p:sldMasterId id="2147483918" r:id="rId3"/>
  </p:sldMasterIdLst>
  <p:notesMasterIdLst>
    <p:notesMasterId r:id="rId53"/>
  </p:notesMasterIdLst>
  <p:sldIdLst>
    <p:sldId id="305" r:id="rId4"/>
    <p:sldId id="258" r:id="rId5"/>
    <p:sldId id="259" r:id="rId6"/>
    <p:sldId id="260" r:id="rId7"/>
    <p:sldId id="261" r:id="rId8"/>
    <p:sldId id="262" r:id="rId9"/>
    <p:sldId id="311" r:id="rId10"/>
    <p:sldId id="263" r:id="rId11"/>
    <p:sldId id="264" r:id="rId12"/>
    <p:sldId id="265" r:id="rId13"/>
    <p:sldId id="266" r:id="rId14"/>
    <p:sldId id="267" r:id="rId15"/>
    <p:sldId id="268" r:id="rId16"/>
    <p:sldId id="269" r:id="rId17"/>
    <p:sldId id="312" r:id="rId18"/>
    <p:sldId id="271" r:id="rId19"/>
    <p:sldId id="273" r:id="rId20"/>
    <p:sldId id="275" r:id="rId21"/>
    <p:sldId id="276" r:id="rId22"/>
    <p:sldId id="277" r:id="rId23"/>
    <p:sldId id="278" r:id="rId24"/>
    <p:sldId id="279" r:id="rId25"/>
    <p:sldId id="280" r:id="rId26"/>
    <p:sldId id="281" r:id="rId27"/>
    <p:sldId id="282" r:id="rId28"/>
    <p:sldId id="283" r:id="rId29"/>
    <p:sldId id="284" r:id="rId30"/>
    <p:sldId id="302" r:id="rId31"/>
    <p:sldId id="285" r:id="rId32"/>
    <p:sldId id="289" r:id="rId33"/>
    <p:sldId id="313" r:id="rId34"/>
    <p:sldId id="291" r:id="rId35"/>
    <p:sldId id="286" r:id="rId36"/>
    <p:sldId id="287" r:id="rId37"/>
    <p:sldId id="288" r:id="rId38"/>
    <p:sldId id="292" r:id="rId39"/>
    <p:sldId id="293" r:id="rId40"/>
    <p:sldId id="294" r:id="rId41"/>
    <p:sldId id="314" r:id="rId42"/>
    <p:sldId id="295" r:id="rId43"/>
    <p:sldId id="296" r:id="rId44"/>
    <p:sldId id="297" r:id="rId45"/>
    <p:sldId id="307" r:id="rId46"/>
    <p:sldId id="316" r:id="rId47"/>
    <p:sldId id="315" r:id="rId48"/>
    <p:sldId id="309" r:id="rId49"/>
    <p:sldId id="303" r:id="rId50"/>
    <p:sldId id="304" r:id="rId51"/>
    <p:sldId id="317"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F1B3F3"/>
    <a:srgbClr val="0AE6D1"/>
    <a:srgbClr val="006600"/>
    <a:srgbClr val="FF9900"/>
    <a:srgbClr val="E77EEA"/>
    <a:srgbClr val="FFFFCC"/>
    <a:srgbClr val="FFFF99"/>
    <a:srgbClr val="F7D4F8"/>
    <a:srgbClr val="F5C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51296B-05BA-4FC1-88DA-5DD0DF4CA1A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tr-TR"/>
        </a:p>
      </dgm:t>
    </dgm:pt>
    <dgm:pt modelId="{E161991C-0780-48ED-A576-CAA5141689BB}">
      <dgm:prSet phldrT="[Metin]"/>
      <dgm:spPr/>
      <dgm:t>
        <a:bodyPr/>
        <a:lstStyle/>
        <a:p>
          <a:r>
            <a:rPr lang="tr-TR" dirty="0" smtClean="0"/>
            <a:t>Öfke</a:t>
          </a:r>
          <a:endParaRPr lang="tr-TR" dirty="0"/>
        </a:p>
      </dgm:t>
    </dgm:pt>
    <dgm:pt modelId="{809AC0FB-CF69-423E-807A-ECEF54A16DA8}" type="parTrans" cxnId="{835E5EED-09C8-4C73-BABB-0FB802437BB6}">
      <dgm:prSet/>
      <dgm:spPr/>
      <dgm:t>
        <a:bodyPr/>
        <a:lstStyle/>
        <a:p>
          <a:endParaRPr lang="tr-TR"/>
        </a:p>
      </dgm:t>
    </dgm:pt>
    <dgm:pt modelId="{7B7B5415-EB6B-4056-BEC5-23D48E8372AC}" type="sibTrans" cxnId="{835E5EED-09C8-4C73-BABB-0FB802437BB6}">
      <dgm:prSet/>
      <dgm:spPr/>
      <dgm:t>
        <a:bodyPr/>
        <a:lstStyle/>
        <a:p>
          <a:endParaRPr lang="tr-TR"/>
        </a:p>
      </dgm:t>
    </dgm:pt>
    <dgm:pt modelId="{8ACDFBF2-2731-4B58-B0D7-EA108AB93A86}">
      <dgm:prSet phldrT="[Metin]"/>
      <dgm:spPr/>
      <dgm:t>
        <a:bodyPr/>
        <a:lstStyle/>
        <a:p>
          <a:r>
            <a:rPr lang="tr-TR" dirty="0" smtClean="0"/>
            <a:t>Problem çözme aracı değildir.</a:t>
          </a:r>
          <a:endParaRPr lang="tr-TR" dirty="0"/>
        </a:p>
      </dgm:t>
    </dgm:pt>
    <dgm:pt modelId="{D8414E2A-230E-4B34-B52F-80EE1D2E2A60}" type="parTrans" cxnId="{E3971F86-3FD8-4774-8088-8AF3441461C1}">
      <dgm:prSet/>
      <dgm:spPr/>
      <dgm:t>
        <a:bodyPr/>
        <a:lstStyle/>
        <a:p>
          <a:endParaRPr lang="tr-TR"/>
        </a:p>
      </dgm:t>
    </dgm:pt>
    <dgm:pt modelId="{C0EDE8AD-C48A-457B-B3A1-F18FFC81BC04}" type="sibTrans" cxnId="{E3971F86-3FD8-4774-8088-8AF3441461C1}">
      <dgm:prSet/>
      <dgm:spPr/>
      <dgm:t>
        <a:bodyPr/>
        <a:lstStyle/>
        <a:p>
          <a:endParaRPr lang="tr-TR"/>
        </a:p>
      </dgm:t>
    </dgm:pt>
    <dgm:pt modelId="{08A65A22-19CA-49B6-8067-6B70B024F864}">
      <dgm:prSet phldrT="[Metin]"/>
      <dgm:spPr/>
      <dgm:t>
        <a:bodyPr/>
        <a:lstStyle/>
        <a:p>
          <a:r>
            <a:rPr lang="tr-TR" dirty="0" smtClean="0"/>
            <a:t>Öfke</a:t>
          </a:r>
          <a:endParaRPr lang="tr-TR" dirty="0"/>
        </a:p>
      </dgm:t>
    </dgm:pt>
    <dgm:pt modelId="{AD7F5ED7-747A-49D8-B321-AB40A97054D2}" type="parTrans" cxnId="{F92172C5-D95D-45AB-9CA2-93FD189828C4}">
      <dgm:prSet/>
      <dgm:spPr/>
      <dgm:t>
        <a:bodyPr/>
        <a:lstStyle/>
        <a:p>
          <a:endParaRPr lang="tr-TR"/>
        </a:p>
      </dgm:t>
    </dgm:pt>
    <dgm:pt modelId="{EA64BD61-FB3D-49BF-A45C-9FBB1991BC98}" type="sibTrans" cxnId="{F92172C5-D95D-45AB-9CA2-93FD189828C4}">
      <dgm:prSet/>
      <dgm:spPr/>
      <dgm:t>
        <a:bodyPr/>
        <a:lstStyle/>
        <a:p>
          <a:endParaRPr lang="tr-TR"/>
        </a:p>
      </dgm:t>
    </dgm:pt>
    <dgm:pt modelId="{481563F3-C806-4D55-9650-EDF82CF0723B}">
      <dgm:prSet phldrT="[Metin]"/>
      <dgm:spPr/>
      <dgm:t>
        <a:bodyPr/>
        <a:lstStyle/>
        <a:p>
          <a:r>
            <a:rPr lang="tr-TR" dirty="0" smtClean="0"/>
            <a:t>Başkalarını suçlama biçimi değildir</a:t>
          </a:r>
          <a:endParaRPr lang="tr-TR" dirty="0"/>
        </a:p>
      </dgm:t>
    </dgm:pt>
    <dgm:pt modelId="{729668EB-9AB2-4377-A545-CE39F579B4EC}" type="parTrans" cxnId="{4F23774F-D14D-4AA9-AC97-36905F96E871}">
      <dgm:prSet/>
      <dgm:spPr/>
      <dgm:t>
        <a:bodyPr/>
        <a:lstStyle/>
        <a:p>
          <a:endParaRPr lang="tr-TR"/>
        </a:p>
      </dgm:t>
    </dgm:pt>
    <dgm:pt modelId="{263D76A8-B873-4B76-8BB4-0BE426A29768}" type="sibTrans" cxnId="{4F23774F-D14D-4AA9-AC97-36905F96E871}">
      <dgm:prSet/>
      <dgm:spPr/>
      <dgm:t>
        <a:bodyPr/>
        <a:lstStyle/>
        <a:p>
          <a:endParaRPr lang="tr-TR"/>
        </a:p>
      </dgm:t>
    </dgm:pt>
    <dgm:pt modelId="{2B86F40A-D12C-421B-903E-6AFA50BC65C8}">
      <dgm:prSet phldrT="[Metin]"/>
      <dgm:spPr/>
      <dgm:t>
        <a:bodyPr/>
        <a:lstStyle/>
        <a:p>
          <a:r>
            <a:rPr lang="tr-TR" dirty="0" smtClean="0"/>
            <a:t>Şiddet gösterme yada suç işleme sebebi değildir.</a:t>
          </a:r>
          <a:endParaRPr lang="tr-TR" dirty="0"/>
        </a:p>
      </dgm:t>
    </dgm:pt>
    <dgm:pt modelId="{95928E34-5E59-4652-A0E8-9DF4FD33BBA4}" type="parTrans" cxnId="{60C97C4F-05B9-4F03-9667-76B40858E60B}">
      <dgm:prSet/>
      <dgm:spPr/>
      <dgm:t>
        <a:bodyPr/>
        <a:lstStyle/>
        <a:p>
          <a:endParaRPr lang="tr-TR"/>
        </a:p>
      </dgm:t>
    </dgm:pt>
    <dgm:pt modelId="{B1156E4A-E163-44F6-86AC-BBBE3637524A}" type="sibTrans" cxnId="{60C97C4F-05B9-4F03-9667-76B40858E60B}">
      <dgm:prSet/>
      <dgm:spPr/>
      <dgm:t>
        <a:bodyPr/>
        <a:lstStyle/>
        <a:p>
          <a:endParaRPr lang="tr-TR"/>
        </a:p>
      </dgm:t>
    </dgm:pt>
    <dgm:pt modelId="{DA261A1A-7E6D-4A5D-89AC-C3B7C847E0B8}">
      <dgm:prSet phldrT="[Metin]"/>
      <dgm:spPr/>
      <dgm:t>
        <a:bodyPr/>
        <a:lstStyle/>
        <a:p>
          <a:r>
            <a:rPr lang="tr-TR" dirty="0" smtClean="0"/>
            <a:t>Öfke</a:t>
          </a:r>
          <a:endParaRPr lang="tr-TR" dirty="0"/>
        </a:p>
      </dgm:t>
    </dgm:pt>
    <dgm:pt modelId="{D84E1CA4-F5EA-4ACE-AA73-31E09869B9F4}" type="parTrans" cxnId="{80CCD454-AD79-4105-97EA-03DB09A2EFAC}">
      <dgm:prSet/>
      <dgm:spPr/>
      <dgm:t>
        <a:bodyPr/>
        <a:lstStyle/>
        <a:p>
          <a:endParaRPr lang="tr-TR"/>
        </a:p>
      </dgm:t>
    </dgm:pt>
    <dgm:pt modelId="{AA5F0D4F-67A8-4C00-B136-A942D251AB2B}" type="sibTrans" cxnId="{80CCD454-AD79-4105-97EA-03DB09A2EFAC}">
      <dgm:prSet/>
      <dgm:spPr/>
      <dgm:t>
        <a:bodyPr/>
        <a:lstStyle/>
        <a:p>
          <a:endParaRPr lang="tr-TR"/>
        </a:p>
      </dgm:t>
    </dgm:pt>
    <dgm:pt modelId="{93B7AF35-BABB-4E3C-B978-39FCB8B0DAF7}">
      <dgm:prSet phldrT="[Metin]"/>
      <dgm:spPr/>
      <dgm:t>
        <a:bodyPr/>
        <a:lstStyle/>
        <a:p>
          <a:r>
            <a:rPr lang="tr-TR" dirty="0" smtClean="0"/>
            <a:t>Başkalarını kontrol etme yolu değildir</a:t>
          </a:r>
          <a:endParaRPr lang="tr-TR" dirty="0"/>
        </a:p>
      </dgm:t>
    </dgm:pt>
    <dgm:pt modelId="{47750DC0-3AFE-4A2F-8824-2A3BF7F6F36F}" type="parTrans" cxnId="{9D0A1E09-D165-413D-8296-5E503D769961}">
      <dgm:prSet/>
      <dgm:spPr/>
      <dgm:t>
        <a:bodyPr/>
        <a:lstStyle/>
        <a:p>
          <a:endParaRPr lang="tr-TR"/>
        </a:p>
      </dgm:t>
    </dgm:pt>
    <dgm:pt modelId="{4DEE6253-06AE-45BA-857B-24E697BFDDD4}" type="sibTrans" cxnId="{9D0A1E09-D165-413D-8296-5E503D769961}">
      <dgm:prSet/>
      <dgm:spPr/>
      <dgm:t>
        <a:bodyPr/>
        <a:lstStyle/>
        <a:p>
          <a:endParaRPr lang="tr-TR"/>
        </a:p>
      </dgm:t>
    </dgm:pt>
    <dgm:pt modelId="{B84D913F-4093-4312-94D8-C943D2E63948}">
      <dgm:prSet phldrT="[Metin]"/>
      <dgm:spPr/>
      <dgm:t>
        <a:bodyPr/>
        <a:lstStyle/>
        <a:p>
          <a:r>
            <a:rPr lang="tr-TR" dirty="0" smtClean="0"/>
            <a:t>Haklı olma yolu değildir</a:t>
          </a:r>
          <a:endParaRPr lang="tr-TR" dirty="0"/>
        </a:p>
      </dgm:t>
    </dgm:pt>
    <dgm:pt modelId="{2B6D4D09-82E6-4FE2-B8A7-2CBCDCAA1D38}" type="parTrans" cxnId="{D9D27555-0A52-45DD-847E-2301806CBFE8}">
      <dgm:prSet/>
      <dgm:spPr/>
      <dgm:t>
        <a:bodyPr/>
        <a:lstStyle/>
        <a:p>
          <a:endParaRPr lang="tr-TR"/>
        </a:p>
      </dgm:t>
    </dgm:pt>
    <dgm:pt modelId="{D1B9E297-2510-4107-9D3D-D563B6E99238}" type="sibTrans" cxnId="{D9D27555-0A52-45DD-847E-2301806CBFE8}">
      <dgm:prSet/>
      <dgm:spPr/>
      <dgm:t>
        <a:bodyPr/>
        <a:lstStyle/>
        <a:p>
          <a:endParaRPr lang="tr-TR"/>
        </a:p>
      </dgm:t>
    </dgm:pt>
    <dgm:pt modelId="{6BCB9699-E12F-4B2D-891B-2D097BE2908A}">
      <dgm:prSet phldrT="[Metin]"/>
      <dgm:spPr/>
      <dgm:t>
        <a:bodyPr/>
        <a:lstStyle/>
        <a:p>
          <a:r>
            <a:rPr lang="tr-TR" dirty="0" smtClean="0"/>
            <a:t>Öç alma veya intikam yolu değildir</a:t>
          </a:r>
          <a:endParaRPr lang="tr-TR" dirty="0"/>
        </a:p>
      </dgm:t>
    </dgm:pt>
    <dgm:pt modelId="{C7D24C74-DFA7-4D01-BC0B-1177BD9244C5}" type="sibTrans" cxnId="{8E1CD5F1-A26F-4474-95A8-FD40C378442B}">
      <dgm:prSet/>
      <dgm:spPr/>
      <dgm:t>
        <a:bodyPr/>
        <a:lstStyle/>
        <a:p>
          <a:endParaRPr lang="tr-TR"/>
        </a:p>
      </dgm:t>
    </dgm:pt>
    <dgm:pt modelId="{E38C1C2C-0BE2-4ECD-A958-710DB9FE32AC}" type="parTrans" cxnId="{8E1CD5F1-A26F-4474-95A8-FD40C378442B}">
      <dgm:prSet/>
      <dgm:spPr/>
      <dgm:t>
        <a:bodyPr/>
        <a:lstStyle/>
        <a:p>
          <a:endParaRPr lang="tr-TR"/>
        </a:p>
      </dgm:t>
    </dgm:pt>
    <dgm:pt modelId="{130A660E-8632-4D0E-BC4E-E33CFE9BD451}" type="pres">
      <dgm:prSet presAssocID="{9F51296B-05BA-4FC1-88DA-5DD0DF4CA1A8}" presName="linear" presStyleCnt="0">
        <dgm:presLayoutVars>
          <dgm:dir/>
          <dgm:resizeHandles val="exact"/>
        </dgm:presLayoutVars>
      </dgm:prSet>
      <dgm:spPr/>
      <dgm:t>
        <a:bodyPr/>
        <a:lstStyle/>
        <a:p>
          <a:endParaRPr lang="tr-TR"/>
        </a:p>
      </dgm:t>
    </dgm:pt>
    <dgm:pt modelId="{551EA67D-4120-4A6A-A43E-C49E717161EF}" type="pres">
      <dgm:prSet presAssocID="{E161991C-0780-48ED-A576-CAA5141689BB}" presName="comp" presStyleCnt="0"/>
      <dgm:spPr/>
    </dgm:pt>
    <dgm:pt modelId="{1F424E4D-782C-4B5F-B299-107B992A046E}" type="pres">
      <dgm:prSet presAssocID="{E161991C-0780-48ED-A576-CAA5141689BB}" presName="box" presStyleLbl="node1" presStyleIdx="0" presStyleCnt="3" custLinFactNeighborX="-10387" custLinFactNeighborY="-51029"/>
      <dgm:spPr/>
      <dgm:t>
        <a:bodyPr/>
        <a:lstStyle/>
        <a:p>
          <a:endParaRPr lang="tr-TR"/>
        </a:p>
      </dgm:t>
    </dgm:pt>
    <dgm:pt modelId="{8444BB77-1CC3-41DE-A3CC-8619CD9A4CF3}" type="pres">
      <dgm:prSet presAssocID="{E161991C-0780-48ED-A576-CAA5141689BB}" presName="img" presStyleLbl="fgImgPlace1" presStyleIdx="0" presStyleCnt="3"/>
      <dgm:spPr/>
    </dgm:pt>
    <dgm:pt modelId="{5A6ED543-DB3C-4485-8C67-37D18D6B4243}" type="pres">
      <dgm:prSet presAssocID="{E161991C-0780-48ED-A576-CAA5141689BB}" presName="text" presStyleLbl="node1" presStyleIdx="0" presStyleCnt="3">
        <dgm:presLayoutVars>
          <dgm:bulletEnabled val="1"/>
        </dgm:presLayoutVars>
      </dgm:prSet>
      <dgm:spPr/>
      <dgm:t>
        <a:bodyPr/>
        <a:lstStyle/>
        <a:p>
          <a:endParaRPr lang="tr-TR"/>
        </a:p>
      </dgm:t>
    </dgm:pt>
    <dgm:pt modelId="{0CB18050-B766-4FAF-A416-26D4B03F6491}" type="pres">
      <dgm:prSet presAssocID="{7B7B5415-EB6B-4056-BEC5-23D48E8372AC}" presName="spacer" presStyleCnt="0"/>
      <dgm:spPr/>
    </dgm:pt>
    <dgm:pt modelId="{DAE699B8-856D-4FDF-AB72-A139128968B5}" type="pres">
      <dgm:prSet presAssocID="{08A65A22-19CA-49B6-8067-6B70B024F864}" presName="comp" presStyleCnt="0"/>
      <dgm:spPr/>
    </dgm:pt>
    <dgm:pt modelId="{53B3AB55-ECEC-454F-982A-99B3934033E7}" type="pres">
      <dgm:prSet presAssocID="{08A65A22-19CA-49B6-8067-6B70B024F864}" presName="box" presStyleLbl="node1" presStyleIdx="1" presStyleCnt="3"/>
      <dgm:spPr/>
      <dgm:t>
        <a:bodyPr/>
        <a:lstStyle/>
        <a:p>
          <a:endParaRPr lang="tr-TR"/>
        </a:p>
      </dgm:t>
    </dgm:pt>
    <dgm:pt modelId="{981288B6-C9C5-4025-A8B6-8C40F54B9E97}" type="pres">
      <dgm:prSet presAssocID="{08A65A22-19CA-49B6-8067-6B70B024F864}" presName="img" presStyleLbl="fgImgPlace1" presStyleIdx="1" presStyleCnt="3"/>
      <dgm:spPr/>
    </dgm:pt>
    <dgm:pt modelId="{927BC8E9-B46F-427A-AA47-561CB6553EE4}" type="pres">
      <dgm:prSet presAssocID="{08A65A22-19CA-49B6-8067-6B70B024F864}" presName="text" presStyleLbl="node1" presStyleIdx="1" presStyleCnt="3">
        <dgm:presLayoutVars>
          <dgm:bulletEnabled val="1"/>
        </dgm:presLayoutVars>
      </dgm:prSet>
      <dgm:spPr/>
      <dgm:t>
        <a:bodyPr/>
        <a:lstStyle/>
        <a:p>
          <a:endParaRPr lang="tr-TR"/>
        </a:p>
      </dgm:t>
    </dgm:pt>
    <dgm:pt modelId="{31835B66-D336-4081-8648-172788D2FB57}" type="pres">
      <dgm:prSet presAssocID="{EA64BD61-FB3D-49BF-A45C-9FBB1991BC98}" presName="spacer" presStyleCnt="0"/>
      <dgm:spPr/>
    </dgm:pt>
    <dgm:pt modelId="{77FA77C7-2449-42D2-A542-C5EF21368791}" type="pres">
      <dgm:prSet presAssocID="{DA261A1A-7E6D-4A5D-89AC-C3B7C847E0B8}" presName="comp" presStyleCnt="0"/>
      <dgm:spPr/>
    </dgm:pt>
    <dgm:pt modelId="{8444CA9F-7333-44DA-B113-EAAE4016698F}" type="pres">
      <dgm:prSet presAssocID="{DA261A1A-7E6D-4A5D-89AC-C3B7C847E0B8}" presName="box" presStyleLbl="node1" presStyleIdx="2" presStyleCnt="3"/>
      <dgm:spPr/>
      <dgm:t>
        <a:bodyPr/>
        <a:lstStyle/>
        <a:p>
          <a:endParaRPr lang="tr-TR"/>
        </a:p>
      </dgm:t>
    </dgm:pt>
    <dgm:pt modelId="{F9252102-74EC-4C27-B225-65BEFA65B941}" type="pres">
      <dgm:prSet presAssocID="{DA261A1A-7E6D-4A5D-89AC-C3B7C847E0B8}" presName="img" presStyleLbl="fgImgPlace1" presStyleIdx="2" presStyleCnt="3"/>
      <dgm:spPr/>
    </dgm:pt>
    <dgm:pt modelId="{C819A576-65A2-40A5-B3A5-09D5D1BCDA69}" type="pres">
      <dgm:prSet presAssocID="{DA261A1A-7E6D-4A5D-89AC-C3B7C847E0B8}" presName="text" presStyleLbl="node1" presStyleIdx="2" presStyleCnt="3">
        <dgm:presLayoutVars>
          <dgm:bulletEnabled val="1"/>
        </dgm:presLayoutVars>
      </dgm:prSet>
      <dgm:spPr/>
      <dgm:t>
        <a:bodyPr/>
        <a:lstStyle/>
        <a:p>
          <a:endParaRPr lang="tr-TR"/>
        </a:p>
      </dgm:t>
    </dgm:pt>
  </dgm:ptLst>
  <dgm:cxnLst>
    <dgm:cxn modelId="{DD510F37-8C1A-4DF5-BB0C-B6C343E9A468}" type="presOf" srcId="{2B86F40A-D12C-421B-903E-6AFA50BC65C8}" destId="{53B3AB55-ECEC-454F-982A-99B3934033E7}" srcOrd="0" destOrd="2" presId="urn:microsoft.com/office/officeart/2005/8/layout/vList4"/>
    <dgm:cxn modelId="{F92172C5-D95D-45AB-9CA2-93FD189828C4}" srcId="{9F51296B-05BA-4FC1-88DA-5DD0DF4CA1A8}" destId="{08A65A22-19CA-49B6-8067-6B70B024F864}" srcOrd="1" destOrd="0" parTransId="{AD7F5ED7-747A-49D8-B321-AB40A97054D2}" sibTransId="{EA64BD61-FB3D-49BF-A45C-9FBB1991BC98}"/>
    <dgm:cxn modelId="{8503A12F-7A59-46AC-85C8-8215ED85ACF0}" type="presOf" srcId="{9F51296B-05BA-4FC1-88DA-5DD0DF4CA1A8}" destId="{130A660E-8632-4D0E-BC4E-E33CFE9BD451}" srcOrd="0" destOrd="0" presId="urn:microsoft.com/office/officeart/2005/8/layout/vList4"/>
    <dgm:cxn modelId="{80CCD454-AD79-4105-97EA-03DB09A2EFAC}" srcId="{9F51296B-05BA-4FC1-88DA-5DD0DF4CA1A8}" destId="{DA261A1A-7E6D-4A5D-89AC-C3B7C847E0B8}" srcOrd="2" destOrd="0" parTransId="{D84E1CA4-F5EA-4ACE-AA73-31E09869B9F4}" sibTransId="{AA5F0D4F-67A8-4C00-B136-A942D251AB2B}"/>
    <dgm:cxn modelId="{4B1B07AE-CA1D-40F8-84E2-E299C8C344A3}" type="presOf" srcId="{6BCB9699-E12F-4B2D-891B-2D097BE2908A}" destId="{5A6ED543-DB3C-4485-8C67-37D18D6B4243}" srcOrd="1" destOrd="2" presId="urn:microsoft.com/office/officeart/2005/8/layout/vList4"/>
    <dgm:cxn modelId="{5D0FA452-2DEC-4348-AC33-C88F857D2CF8}" type="presOf" srcId="{B84D913F-4093-4312-94D8-C943D2E63948}" destId="{C819A576-65A2-40A5-B3A5-09D5D1BCDA69}" srcOrd="1" destOrd="2" presId="urn:microsoft.com/office/officeart/2005/8/layout/vList4"/>
    <dgm:cxn modelId="{BA84C6A9-4194-41CE-BD73-AD1554C025BA}" type="presOf" srcId="{8ACDFBF2-2731-4B58-B0D7-EA108AB93A86}" destId="{1F424E4D-782C-4B5F-B299-107B992A046E}" srcOrd="0" destOrd="1" presId="urn:microsoft.com/office/officeart/2005/8/layout/vList4"/>
    <dgm:cxn modelId="{08AAF18E-3BE5-4569-B41E-98069677A4E4}" type="presOf" srcId="{2B86F40A-D12C-421B-903E-6AFA50BC65C8}" destId="{927BC8E9-B46F-427A-AA47-561CB6553EE4}" srcOrd="1" destOrd="2" presId="urn:microsoft.com/office/officeart/2005/8/layout/vList4"/>
    <dgm:cxn modelId="{D3411AA6-CC6D-47B7-9E86-D79D4F85D6EF}" type="presOf" srcId="{08A65A22-19CA-49B6-8067-6B70B024F864}" destId="{927BC8E9-B46F-427A-AA47-561CB6553EE4}" srcOrd="1" destOrd="0" presId="urn:microsoft.com/office/officeart/2005/8/layout/vList4"/>
    <dgm:cxn modelId="{9DFBABE2-87B4-411F-AD59-2E01AA5A4967}" type="presOf" srcId="{93B7AF35-BABB-4E3C-B978-39FCB8B0DAF7}" destId="{8444CA9F-7333-44DA-B113-EAAE4016698F}" srcOrd="0" destOrd="1" presId="urn:microsoft.com/office/officeart/2005/8/layout/vList4"/>
    <dgm:cxn modelId="{E3971F86-3FD8-4774-8088-8AF3441461C1}" srcId="{E161991C-0780-48ED-A576-CAA5141689BB}" destId="{8ACDFBF2-2731-4B58-B0D7-EA108AB93A86}" srcOrd="0" destOrd="0" parTransId="{D8414E2A-230E-4B34-B52F-80EE1D2E2A60}" sibTransId="{C0EDE8AD-C48A-457B-B3A1-F18FFC81BC04}"/>
    <dgm:cxn modelId="{41039E72-2576-41B0-9192-C37488CCAE60}" type="presOf" srcId="{DA261A1A-7E6D-4A5D-89AC-C3B7C847E0B8}" destId="{8444CA9F-7333-44DA-B113-EAAE4016698F}" srcOrd="0" destOrd="0" presId="urn:microsoft.com/office/officeart/2005/8/layout/vList4"/>
    <dgm:cxn modelId="{835E5EED-09C8-4C73-BABB-0FB802437BB6}" srcId="{9F51296B-05BA-4FC1-88DA-5DD0DF4CA1A8}" destId="{E161991C-0780-48ED-A576-CAA5141689BB}" srcOrd="0" destOrd="0" parTransId="{809AC0FB-CF69-423E-807A-ECEF54A16DA8}" sibTransId="{7B7B5415-EB6B-4056-BEC5-23D48E8372AC}"/>
    <dgm:cxn modelId="{9D0A1E09-D165-413D-8296-5E503D769961}" srcId="{DA261A1A-7E6D-4A5D-89AC-C3B7C847E0B8}" destId="{93B7AF35-BABB-4E3C-B978-39FCB8B0DAF7}" srcOrd="0" destOrd="0" parTransId="{47750DC0-3AFE-4A2F-8824-2A3BF7F6F36F}" sibTransId="{4DEE6253-06AE-45BA-857B-24E697BFDDD4}"/>
    <dgm:cxn modelId="{5B85C082-3ADE-4A09-8090-809603361CC9}" type="presOf" srcId="{DA261A1A-7E6D-4A5D-89AC-C3B7C847E0B8}" destId="{C819A576-65A2-40A5-B3A5-09D5D1BCDA69}" srcOrd="1" destOrd="0" presId="urn:microsoft.com/office/officeart/2005/8/layout/vList4"/>
    <dgm:cxn modelId="{3CB5A6F0-ED19-49E9-8906-BA2A0898898D}" type="presOf" srcId="{B84D913F-4093-4312-94D8-C943D2E63948}" destId="{8444CA9F-7333-44DA-B113-EAAE4016698F}" srcOrd="0" destOrd="2" presId="urn:microsoft.com/office/officeart/2005/8/layout/vList4"/>
    <dgm:cxn modelId="{414904D9-A4AF-4AC9-A04A-D7F9B5347E3B}" type="presOf" srcId="{E161991C-0780-48ED-A576-CAA5141689BB}" destId="{1F424E4D-782C-4B5F-B299-107B992A046E}" srcOrd="0" destOrd="0" presId="urn:microsoft.com/office/officeart/2005/8/layout/vList4"/>
    <dgm:cxn modelId="{9D7456AD-71C8-4DF1-8E9F-F9B978D6763B}" type="presOf" srcId="{6BCB9699-E12F-4B2D-891B-2D097BE2908A}" destId="{1F424E4D-782C-4B5F-B299-107B992A046E}" srcOrd="0" destOrd="2" presId="urn:microsoft.com/office/officeart/2005/8/layout/vList4"/>
    <dgm:cxn modelId="{D9D27555-0A52-45DD-847E-2301806CBFE8}" srcId="{DA261A1A-7E6D-4A5D-89AC-C3B7C847E0B8}" destId="{B84D913F-4093-4312-94D8-C943D2E63948}" srcOrd="1" destOrd="0" parTransId="{2B6D4D09-82E6-4FE2-B8A7-2CBCDCAA1D38}" sibTransId="{D1B9E297-2510-4107-9D3D-D563B6E99238}"/>
    <dgm:cxn modelId="{6899E1B8-E27E-4751-A719-DDCD15A405F9}" type="presOf" srcId="{481563F3-C806-4D55-9650-EDF82CF0723B}" destId="{927BC8E9-B46F-427A-AA47-561CB6553EE4}" srcOrd="1" destOrd="1" presId="urn:microsoft.com/office/officeart/2005/8/layout/vList4"/>
    <dgm:cxn modelId="{467C7B00-A566-4DEA-BBA7-25EE4CFD2EC4}" type="presOf" srcId="{08A65A22-19CA-49B6-8067-6B70B024F864}" destId="{53B3AB55-ECEC-454F-982A-99B3934033E7}" srcOrd="0" destOrd="0" presId="urn:microsoft.com/office/officeart/2005/8/layout/vList4"/>
    <dgm:cxn modelId="{CD05ACEC-4550-4F68-82EE-4EEE4E431EC6}" type="presOf" srcId="{481563F3-C806-4D55-9650-EDF82CF0723B}" destId="{53B3AB55-ECEC-454F-982A-99B3934033E7}" srcOrd="0" destOrd="1" presId="urn:microsoft.com/office/officeart/2005/8/layout/vList4"/>
    <dgm:cxn modelId="{4F23774F-D14D-4AA9-AC97-36905F96E871}" srcId="{08A65A22-19CA-49B6-8067-6B70B024F864}" destId="{481563F3-C806-4D55-9650-EDF82CF0723B}" srcOrd="0" destOrd="0" parTransId="{729668EB-9AB2-4377-A545-CE39F579B4EC}" sibTransId="{263D76A8-B873-4B76-8BB4-0BE426A29768}"/>
    <dgm:cxn modelId="{6654BFD3-88FB-4472-8063-4B82FBAF89F7}" type="presOf" srcId="{93B7AF35-BABB-4E3C-B978-39FCB8B0DAF7}" destId="{C819A576-65A2-40A5-B3A5-09D5D1BCDA69}" srcOrd="1" destOrd="1" presId="urn:microsoft.com/office/officeart/2005/8/layout/vList4"/>
    <dgm:cxn modelId="{8E1CD5F1-A26F-4474-95A8-FD40C378442B}" srcId="{E161991C-0780-48ED-A576-CAA5141689BB}" destId="{6BCB9699-E12F-4B2D-891B-2D097BE2908A}" srcOrd="1" destOrd="0" parTransId="{E38C1C2C-0BE2-4ECD-A958-710DB9FE32AC}" sibTransId="{C7D24C74-DFA7-4D01-BC0B-1177BD9244C5}"/>
    <dgm:cxn modelId="{60C97C4F-05B9-4F03-9667-76B40858E60B}" srcId="{08A65A22-19CA-49B6-8067-6B70B024F864}" destId="{2B86F40A-D12C-421B-903E-6AFA50BC65C8}" srcOrd="1" destOrd="0" parTransId="{95928E34-5E59-4652-A0E8-9DF4FD33BBA4}" sibTransId="{B1156E4A-E163-44F6-86AC-BBBE3637524A}"/>
    <dgm:cxn modelId="{2A5E2D04-31EF-49D8-B7C5-B0439831ACCE}" type="presOf" srcId="{E161991C-0780-48ED-A576-CAA5141689BB}" destId="{5A6ED543-DB3C-4485-8C67-37D18D6B4243}" srcOrd="1" destOrd="0" presId="urn:microsoft.com/office/officeart/2005/8/layout/vList4"/>
    <dgm:cxn modelId="{8B88292E-1E71-4A19-B3B5-29035356967D}" type="presOf" srcId="{8ACDFBF2-2731-4B58-B0D7-EA108AB93A86}" destId="{5A6ED543-DB3C-4485-8C67-37D18D6B4243}" srcOrd="1" destOrd="1" presId="urn:microsoft.com/office/officeart/2005/8/layout/vList4"/>
    <dgm:cxn modelId="{007D7798-43C3-4D88-A197-3D41A159B52E}" type="presParOf" srcId="{130A660E-8632-4D0E-BC4E-E33CFE9BD451}" destId="{551EA67D-4120-4A6A-A43E-C49E717161EF}" srcOrd="0" destOrd="0" presId="urn:microsoft.com/office/officeart/2005/8/layout/vList4"/>
    <dgm:cxn modelId="{4D0FBE54-F23C-4603-BC79-F3EDE4519C09}" type="presParOf" srcId="{551EA67D-4120-4A6A-A43E-C49E717161EF}" destId="{1F424E4D-782C-4B5F-B299-107B992A046E}" srcOrd="0" destOrd="0" presId="urn:microsoft.com/office/officeart/2005/8/layout/vList4"/>
    <dgm:cxn modelId="{D10E2295-A749-45D2-9210-194F435258F8}" type="presParOf" srcId="{551EA67D-4120-4A6A-A43E-C49E717161EF}" destId="{8444BB77-1CC3-41DE-A3CC-8619CD9A4CF3}" srcOrd="1" destOrd="0" presId="urn:microsoft.com/office/officeart/2005/8/layout/vList4"/>
    <dgm:cxn modelId="{C90ADE5D-55EA-4506-B794-080776A5786F}" type="presParOf" srcId="{551EA67D-4120-4A6A-A43E-C49E717161EF}" destId="{5A6ED543-DB3C-4485-8C67-37D18D6B4243}" srcOrd="2" destOrd="0" presId="urn:microsoft.com/office/officeart/2005/8/layout/vList4"/>
    <dgm:cxn modelId="{973FD2F2-F974-4537-8110-267ADFA5AEF0}" type="presParOf" srcId="{130A660E-8632-4D0E-BC4E-E33CFE9BD451}" destId="{0CB18050-B766-4FAF-A416-26D4B03F6491}" srcOrd="1" destOrd="0" presId="urn:microsoft.com/office/officeart/2005/8/layout/vList4"/>
    <dgm:cxn modelId="{69B30D0F-3F36-4E4A-9250-09E08512ABDD}" type="presParOf" srcId="{130A660E-8632-4D0E-BC4E-E33CFE9BD451}" destId="{DAE699B8-856D-4FDF-AB72-A139128968B5}" srcOrd="2" destOrd="0" presId="urn:microsoft.com/office/officeart/2005/8/layout/vList4"/>
    <dgm:cxn modelId="{67AA0675-3981-482D-AC66-DE4B396B5E25}" type="presParOf" srcId="{DAE699B8-856D-4FDF-AB72-A139128968B5}" destId="{53B3AB55-ECEC-454F-982A-99B3934033E7}" srcOrd="0" destOrd="0" presId="urn:microsoft.com/office/officeart/2005/8/layout/vList4"/>
    <dgm:cxn modelId="{975E65B0-85D0-4027-A595-05B18D66574F}" type="presParOf" srcId="{DAE699B8-856D-4FDF-AB72-A139128968B5}" destId="{981288B6-C9C5-4025-A8B6-8C40F54B9E97}" srcOrd="1" destOrd="0" presId="urn:microsoft.com/office/officeart/2005/8/layout/vList4"/>
    <dgm:cxn modelId="{0FC7E340-C9FA-4747-A389-96BE02818BDF}" type="presParOf" srcId="{DAE699B8-856D-4FDF-AB72-A139128968B5}" destId="{927BC8E9-B46F-427A-AA47-561CB6553EE4}" srcOrd="2" destOrd="0" presId="urn:microsoft.com/office/officeart/2005/8/layout/vList4"/>
    <dgm:cxn modelId="{34AA9D32-7B99-45BC-8AA2-B5B0EC038DC9}" type="presParOf" srcId="{130A660E-8632-4D0E-BC4E-E33CFE9BD451}" destId="{31835B66-D336-4081-8648-172788D2FB57}" srcOrd="3" destOrd="0" presId="urn:microsoft.com/office/officeart/2005/8/layout/vList4"/>
    <dgm:cxn modelId="{0A65B797-073E-49EC-A7B5-B3239170BAAD}" type="presParOf" srcId="{130A660E-8632-4D0E-BC4E-E33CFE9BD451}" destId="{77FA77C7-2449-42D2-A542-C5EF21368791}" srcOrd="4" destOrd="0" presId="urn:microsoft.com/office/officeart/2005/8/layout/vList4"/>
    <dgm:cxn modelId="{048981CF-D106-4A4F-94C2-D88F83F3ABDC}" type="presParOf" srcId="{77FA77C7-2449-42D2-A542-C5EF21368791}" destId="{8444CA9F-7333-44DA-B113-EAAE4016698F}" srcOrd="0" destOrd="0" presId="urn:microsoft.com/office/officeart/2005/8/layout/vList4"/>
    <dgm:cxn modelId="{4118FF16-32EE-493E-82EC-2015D4271AD2}" type="presParOf" srcId="{77FA77C7-2449-42D2-A542-C5EF21368791}" destId="{F9252102-74EC-4C27-B225-65BEFA65B941}" srcOrd="1" destOrd="0" presId="urn:microsoft.com/office/officeart/2005/8/layout/vList4"/>
    <dgm:cxn modelId="{5899974C-A1EE-4780-8304-33B1CF86D8B2}" type="presParOf" srcId="{77FA77C7-2449-42D2-A542-C5EF21368791}" destId="{C819A576-65A2-40A5-B3A5-09D5D1BCDA6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76C59F-8F44-4032-BB08-E0C7D31F45DE}"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tr-TR"/>
        </a:p>
      </dgm:t>
    </dgm:pt>
    <dgm:pt modelId="{8C0DBF16-C885-48CC-B68E-EEB6A61F1782}">
      <dgm:prSet phldrT="[Metin]"/>
      <dgm:spPr/>
      <dgm:t>
        <a:bodyPr/>
        <a:lstStyle/>
        <a:p>
          <a:r>
            <a:rPr lang="tr-TR" dirty="0" smtClean="0"/>
            <a:t>Öfke</a:t>
          </a:r>
          <a:endParaRPr lang="tr-TR" dirty="0"/>
        </a:p>
      </dgm:t>
    </dgm:pt>
    <dgm:pt modelId="{2E64E99E-57E9-4F54-9CA2-6383C245D0A8}" type="parTrans" cxnId="{07CAB1A2-6CCE-4706-8644-693E5BF56329}">
      <dgm:prSet/>
      <dgm:spPr/>
      <dgm:t>
        <a:bodyPr/>
        <a:lstStyle/>
        <a:p>
          <a:endParaRPr lang="tr-TR"/>
        </a:p>
      </dgm:t>
    </dgm:pt>
    <dgm:pt modelId="{8D62345A-7637-40EE-AACA-D7A01031229A}" type="sibTrans" cxnId="{07CAB1A2-6CCE-4706-8644-693E5BF56329}">
      <dgm:prSet/>
      <dgm:spPr/>
      <dgm:t>
        <a:bodyPr/>
        <a:lstStyle/>
        <a:p>
          <a:endParaRPr lang="tr-TR"/>
        </a:p>
      </dgm:t>
    </dgm:pt>
    <dgm:pt modelId="{5BA2ED6F-9714-4EBE-B929-BDEA203F1671}">
      <dgm:prSet phldrT="[Metin]"/>
      <dgm:spPr/>
      <dgm:t>
        <a:bodyPr/>
        <a:lstStyle/>
        <a:p>
          <a:r>
            <a:rPr lang="tr-TR" dirty="0" smtClean="0"/>
            <a:t>Uyarıcı bir işarettir</a:t>
          </a:r>
          <a:endParaRPr lang="tr-TR" dirty="0"/>
        </a:p>
      </dgm:t>
    </dgm:pt>
    <dgm:pt modelId="{ACD5D28C-D366-4DA2-A0AB-EC60A8818B00}" type="parTrans" cxnId="{D05EA5B2-9879-4404-9E98-62B3D8C1DAD0}">
      <dgm:prSet/>
      <dgm:spPr/>
      <dgm:t>
        <a:bodyPr/>
        <a:lstStyle/>
        <a:p>
          <a:endParaRPr lang="tr-TR"/>
        </a:p>
      </dgm:t>
    </dgm:pt>
    <dgm:pt modelId="{79956065-AAF2-48B1-9B9B-5F16BF12A7BB}" type="sibTrans" cxnId="{D05EA5B2-9879-4404-9E98-62B3D8C1DAD0}">
      <dgm:prSet/>
      <dgm:spPr/>
      <dgm:t>
        <a:bodyPr/>
        <a:lstStyle/>
        <a:p>
          <a:endParaRPr lang="tr-TR"/>
        </a:p>
      </dgm:t>
    </dgm:pt>
    <dgm:pt modelId="{9CE0CAEA-52D1-441A-B376-E47FB89F7B70}">
      <dgm:prSet phldrT="[Metin]"/>
      <dgm:spPr/>
      <dgm:t>
        <a:bodyPr/>
        <a:lstStyle/>
        <a:p>
          <a:r>
            <a:rPr lang="tr-TR" dirty="0" smtClean="0"/>
            <a:t>Kişiyi tehditlere karşı uyarır ve kendisini korumasına olanak sağlar.</a:t>
          </a:r>
          <a:endParaRPr lang="tr-TR" dirty="0"/>
        </a:p>
      </dgm:t>
    </dgm:pt>
    <dgm:pt modelId="{CDD161FC-5200-445E-BEDD-1B09916E5829}" type="parTrans" cxnId="{9FF4431E-CF06-419E-B1FB-1A7B0AA5BAE8}">
      <dgm:prSet/>
      <dgm:spPr/>
      <dgm:t>
        <a:bodyPr/>
        <a:lstStyle/>
        <a:p>
          <a:endParaRPr lang="tr-TR"/>
        </a:p>
      </dgm:t>
    </dgm:pt>
    <dgm:pt modelId="{23A64356-94EA-4C1B-8FF7-CC3B9A6FA1A3}" type="sibTrans" cxnId="{9FF4431E-CF06-419E-B1FB-1A7B0AA5BAE8}">
      <dgm:prSet/>
      <dgm:spPr/>
      <dgm:t>
        <a:bodyPr/>
        <a:lstStyle/>
        <a:p>
          <a:endParaRPr lang="tr-TR"/>
        </a:p>
      </dgm:t>
    </dgm:pt>
    <dgm:pt modelId="{843A3E9C-58BF-4319-AE75-A013A7F04553}">
      <dgm:prSet phldrT="[Metin]"/>
      <dgm:spPr/>
      <dgm:t>
        <a:bodyPr/>
        <a:lstStyle/>
        <a:p>
          <a:r>
            <a:rPr lang="tr-TR" dirty="0" smtClean="0"/>
            <a:t>Öfke</a:t>
          </a:r>
          <a:endParaRPr lang="tr-TR" dirty="0"/>
        </a:p>
      </dgm:t>
    </dgm:pt>
    <dgm:pt modelId="{D62C300E-2A79-4189-BC99-92825BF6839C}" type="parTrans" cxnId="{D5B394FC-7F3A-4EE9-BA87-7AC846AAE5D6}">
      <dgm:prSet/>
      <dgm:spPr/>
      <dgm:t>
        <a:bodyPr/>
        <a:lstStyle/>
        <a:p>
          <a:endParaRPr lang="tr-TR"/>
        </a:p>
      </dgm:t>
    </dgm:pt>
    <dgm:pt modelId="{478680B0-8915-4099-82F9-46A252E6FBBF}" type="sibTrans" cxnId="{D5B394FC-7F3A-4EE9-BA87-7AC846AAE5D6}">
      <dgm:prSet/>
      <dgm:spPr/>
      <dgm:t>
        <a:bodyPr/>
        <a:lstStyle/>
        <a:p>
          <a:endParaRPr lang="tr-TR"/>
        </a:p>
      </dgm:t>
    </dgm:pt>
    <dgm:pt modelId="{200DC8E8-6870-4D66-8ECF-DD614FCD6EE4}">
      <dgm:prSet phldrT="[Metin]"/>
      <dgm:spPr/>
      <dgm:t>
        <a:bodyPr/>
        <a:lstStyle/>
        <a:p>
          <a:r>
            <a:rPr lang="tr-TR" dirty="0" smtClean="0"/>
            <a:t>Yeni öğrenmeler için bir motivasyon kaynağıdır</a:t>
          </a:r>
          <a:endParaRPr lang="tr-TR" dirty="0"/>
        </a:p>
      </dgm:t>
    </dgm:pt>
    <dgm:pt modelId="{7D7F23E6-514C-43C3-B596-794B0B0D4C8C}" type="parTrans" cxnId="{30D0B210-9EA0-4523-9D8D-0B46996E7025}">
      <dgm:prSet/>
      <dgm:spPr/>
      <dgm:t>
        <a:bodyPr/>
        <a:lstStyle/>
        <a:p>
          <a:endParaRPr lang="tr-TR"/>
        </a:p>
      </dgm:t>
    </dgm:pt>
    <dgm:pt modelId="{6E1CE422-FF41-4B45-BD80-C17DEA0978F1}" type="sibTrans" cxnId="{30D0B210-9EA0-4523-9D8D-0B46996E7025}">
      <dgm:prSet/>
      <dgm:spPr/>
      <dgm:t>
        <a:bodyPr/>
        <a:lstStyle/>
        <a:p>
          <a:endParaRPr lang="tr-TR"/>
        </a:p>
      </dgm:t>
    </dgm:pt>
    <dgm:pt modelId="{1B01F633-5561-44AB-A03C-1A8744EA8065}">
      <dgm:prSet phldrT="[Metin]"/>
      <dgm:spPr/>
      <dgm:t>
        <a:bodyPr/>
        <a:lstStyle/>
        <a:p>
          <a:r>
            <a:rPr lang="tr-TR" dirty="0" smtClean="0"/>
            <a:t>Sınırlandırılabildiği sürece sağlıklıdır ve işe yarar</a:t>
          </a:r>
          <a:endParaRPr lang="tr-TR" dirty="0"/>
        </a:p>
      </dgm:t>
    </dgm:pt>
    <dgm:pt modelId="{9745C87B-4375-49B6-A18E-078661D5BE56}" type="parTrans" cxnId="{6F9D6488-7CA8-4482-898E-37437312EACA}">
      <dgm:prSet/>
      <dgm:spPr/>
      <dgm:t>
        <a:bodyPr/>
        <a:lstStyle/>
        <a:p>
          <a:endParaRPr lang="tr-TR"/>
        </a:p>
      </dgm:t>
    </dgm:pt>
    <dgm:pt modelId="{905EAE61-8519-402E-BE45-7D4626C19768}" type="sibTrans" cxnId="{6F9D6488-7CA8-4482-898E-37437312EACA}">
      <dgm:prSet/>
      <dgm:spPr/>
      <dgm:t>
        <a:bodyPr/>
        <a:lstStyle/>
        <a:p>
          <a:endParaRPr lang="tr-TR"/>
        </a:p>
      </dgm:t>
    </dgm:pt>
    <dgm:pt modelId="{189E32DF-52AA-44AC-9FD2-5763667CAFC4}">
      <dgm:prSet phldrT="[Metin]"/>
      <dgm:spPr/>
      <dgm:t>
        <a:bodyPr/>
        <a:lstStyle/>
        <a:p>
          <a:r>
            <a:rPr lang="tr-TR" dirty="0" smtClean="0"/>
            <a:t>Öfkenin</a:t>
          </a:r>
          <a:endParaRPr lang="tr-TR" dirty="0"/>
        </a:p>
      </dgm:t>
    </dgm:pt>
    <dgm:pt modelId="{1C562DAC-4897-4A67-BC19-4F6EADDAD859}" type="parTrans" cxnId="{CDD8370B-4065-42AF-9BA6-876653C9A57B}">
      <dgm:prSet/>
      <dgm:spPr/>
      <dgm:t>
        <a:bodyPr/>
        <a:lstStyle/>
        <a:p>
          <a:endParaRPr lang="tr-TR"/>
        </a:p>
      </dgm:t>
    </dgm:pt>
    <dgm:pt modelId="{44593734-FC2A-4E90-8196-F4D28A0D0889}" type="sibTrans" cxnId="{CDD8370B-4065-42AF-9BA6-876653C9A57B}">
      <dgm:prSet/>
      <dgm:spPr/>
      <dgm:t>
        <a:bodyPr/>
        <a:lstStyle/>
        <a:p>
          <a:endParaRPr lang="tr-TR"/>
        </a:p>
      </dgm:t>
    </dgm:pt>
    <dgm:pt modelId="{17BA1BD0-569E-4353-8E9B-D8CFB41C36CB}">
      <dgm:prSet phldrT="[Metin]"/>
      <dgm:spPr/>
      <dgm:t>
        <a:bodyPr/>
        <a:lstStyle/>
        <a:p>
          <a:r>
            <a:rPr lang="tr-TR" dirty="0" smtClean="0"/>
            <a:t>Sağlıklı ve işe yarar olabilmesi için inkar edilmemesi, bastırılmaması ve öncelikle kabul edilmesi, tanınması ve kontrollü bir biçimde ifade edilebilmesi gerekir.</a:t>
          </a:r>
          <a:endParaRPr lang="tr-TR" dirty="0"/>
        </a:p>
      </dgm:t>
    </dgm:pt>
    <dgm:pt modelId="{557A8DBB-BBFD-4821-ABB0-9F2FB0AE7072}" type="parTrans" cxnId="{0C9B56EC-DC68-45A2-A24E-FCC0548418BF}">
      <dgm:prSet/>
      <dgm:spPr/>
      <dgm:t>
        <a:bodyPr/>
        <a:lstStyle/>
        <a:p>
          <a:endParaRPr lang="tr-TR"/>
        </a:p>
      </dgm:t>
    </dgm:pt>
    <dgm:pt modelId="{047F2738-1194-4839-9412-39E64CD96DE9}" type="sibTrans" cxnId="{0C9B56EC-DC68-45A2-A24E-FCC0548418BF}">
      <dgm:prSet/>
      <dgm:spPr/>
      <dgm:t>
        <a:bodyPr/>
        <a:lstStyle/>
        <a:p>
          <a:endParaRPr lang="tr-TR"/>
        </a:p>
      </dgm:t>
    </dgm:pt>
    <dgm:pt modelId="{1F7D7AF2-9578-4AC7-B93B-EC5767210563}" type="pres">
      <dgm:prSet presAssocID="{C676C59F-8F44-4032-BB08-E0C7D31F45DE}" presName="linearFlow" presStyleCnt="0">
        <dgm:presLayoutVars>
          <dgm:dir/>
          <dgm:animLvl val="lvl"/>
          <dgm:resizeHandles val="exact"/>
        </dgm:presLayoutVars>
      </dgm:prSet>
      <dgm:spPr/>
      <dgm:t>
        <a:bodyPr/>
        <a:lstStyle/>
        <a:p>
          <a:endParaRPr lang="tr-TR"/>
        </a:p>
      </dgm:t>
    </dgm:pt>
    <dgm:pt modelId="{A255F36D-B1C9-4CAE-8DB6-D21FEE8AA5C0}" type="pres">
      <dgm:prSet presAssocID="{8C0DBF16-C885-48CC-B68E-EEB6A61F1782}" presName="composite" presStyleCnt="0"/>
      <dgm:spPr/>
    </dgm:pt>
    <dgm:pt modelId="{885343A3-0546-4568-90A2-3B6B84C123B1}" type="pres">
      <dgm:prSet presAssocID="{8C0DBF16-C885-48CC-B68E-EEB6A61F1782}" presName="parentText" presStyleLbl="alignNode1" presStyleIdx="0" presStyleCnt="3">
        <dgm:presLayoutVars>
          <dgm:chMax val="1"/>
          <dgm:bulletEnabled val="1"/>
        </dgm:presLayoutVars>
      </dgm:prSet>
      <dgm:spPr/>
      <dgm:t>
        <a:bodyPr/>
        <a:lstStyle/>
        <a:p>
          <a:endParaRPr lang="tr-TR"/>
        </a:p>
      </dgm:t>
    </dgm:pt>
    <dgm:pt modelId="{D65038B4-73F0-4855-9DD4-744AD198ABBE}" type="pres">
      <dgm:prSet presAssocID="{8C0DBF16-C885-48CC-B68E-EEB6A61F1782}" presName="descendantText" presStyleLbl="alignAcc1" presStyleIdx="0" presStyleCnt="3">
        <dgm:presLayoutVars>
          <dgm:bulletEnabled val="1"/>
        </dgm:presLayoutVars>
      </dgm:prSet>
      <dgm:spPr/>
      <dgm:t>
        <a:bodyPr/>
        <a:lstStyle/>
        <a:p>
          <a:endParaRPr lang="tr-TR"/>
        </a:p>
      </dgm:t>
    </dgm:pt>
    <dgm:pt modelId="{101C70C1-ADEC-4D60-9F18-B6760484FF84}" type="pres">
      <dgm:prSet presAssocID="{8D62345A-7637-40EE-AACA-D7A01031229A}" presName="sp" presStyleCnt="0"/>
      <dgm:spPr/>
    </dgm:pt>
    <dgm:pt modelId="{1381D441-DA42-4701-A02C-455633E37DF7}" type="pres">
      <dgm:prSet presAssocID="{843A3E9C-58BF-4319-AE75-A013A7F04553}" presName="composite" presStyleCnt="0"/>
      <dgm:spPr/>
    </dgm:pt>
    <dgm:pt modelId="{C129F046-E3EB-4634-A3C8-5896C84450C4}" type="pres">
      <dgm:prSet presAssocID="{843A3E9C-58BF-4319-AE75-A013A7F04553}" presName="parentText" presStyleLbl="alignNode1" presStyleIdx="1" presStyleCnt="3">
        <dgm:presLayoutVars>
          <dgm:chMax val="1"/>
          <dgm:bulletEnabled val="1"/>
        </dgm:presLayoutVars>
      </dgm:prSet>
      <dgm:spPr/>
      <dgm:t>
        <a:bodyPr/>
        <a:lstStyle/>
        <a:p>
          <a:endParaRPr lang="tr-TR"/>
        </a:p>
      </dgm:t>
    </dgm:pt>
    <dgm:pt modelId="{BC74F963-09A6-4233-99C4-C5695EF08E4D}" type="pres">
      <dgm:prSet presAssocID="{843A3E9C-58BF-4319-AE75-A013A7F04553}" presName="descendantText" presStyleLbl="alignAcc1" presStyleIdx="1" presStyleCnt="3">
        <dgm:presLayoutVars>
          <dgm:bulletEnabled val="1"/>
        </dgm:presLayoutVars>
      </dgm:prSet>
      <dgm:spPr/>
      <dgm:t>
        <a:bodyPr/>
        <a:lstStyle/>
        <a:p>
          <a:endParaRPr lang="tr-TR"/>
        </a:p>
      </dgm:t>
    </dgm:pt>
    <dgm:pt modelId="{FA6CD035-5C48-440E-8141-E437292EEF61}" type="pres">
      <dgm:prSet presAssocID="{478680B0-8915-4099-82F9-46A252E6FBBF}" presName="sp" presStyleCnt="0"/>
      <dgm:spPr/>
    </dgm:pt>
    <dgm:pt modelId="{5FCE1974-D824-432F-A80F-506D092E5419}" type="pres">
      <dgm:prSet presAssocID="{189E32DF-52AA-44AC-9FD2-5763667CAFC4}" presName="composite" presStyleCnt="0"/>
      <dgm:spPr/>
    </dgm:pt>
    <dgm:pt modelId="{1BA4A02B-FE78-4249-9054-68C08DE38DB7}" type="pres">
      <dgm:prSet presAssocID="{189E32DF-52AA-44AC-9FD2-5763667CAFC4}" presName="parentText" presStyleLbl="alignNode1" presStyleIdx="2" presStyleCnt="3">
        <dgm:presLayoutVars>
          <dgm:chMax val="1"/>
          <dgm:bulletEnabled val="1"/>
        </dgm:presLayoutVars>
      </dgm:prSet>
      <dgm:spPr/>
      <dgm:t>
        <a:bodyPr/>
        <a:lstStyle/>
        <a:p>
          <a:endParaRPr lang="tr-TR"/>
        </a:p>
      </dgm:t>
    </dgm:pt>
    <dgm:pt modelId="{43E205B1-2B35-4FD4-871B-0AB0C6CF45DE}" type="pres">
      <dgm:prSet presAssocID="{189E32DF-52AA-44AC-9FD2-5763667CAFC4}" presName="descendantText" presStyleLbl="alignAcc1" presStyleIdx="2" presStyleCnt="3">
        <dgm:presLayoutVars>
          <dgm:bulletEnabled val="1"/>
        </dgm:presLayoutVars>
      </dgm:prSet>
      <dgm:spPr/>
      <dgm:t>
        <a:bodyPr/>
        <a:lstStyle/>
        <a:p>
          <a:endParaRPr lang="tr-TR"/>
        </a:p>
      </dgm:t>
    </dgm:pt>
  </dgm:ptLst>
  <dgm:cxnLst>
    <dgm:cxn modelId="{D5B394FC-7F3A-4EE9-BA87-7AC846AAE5D6}" srcId="{C676C59F-8F44-4032-BB08-E0C7D31F45DE}" destId="{843A3E9C-58BF-4319-AE75-A013A7F04553}" srcOrd="1" destOrd="0" parTransId="{D62C300E-2A79-4189-BC99-92825BF6839C}" sibTransId="{478680B0-8915-4099-82F9-46A252E6FBBF}"/>
    <dgm:cxn modelId="{07CAB1A2-6CCE-4706-8644-693E5BF56329}" srcId="{C676C59F-8F44-4032-BB08-E0C7D31F45DE}" destId="{8C0DBF16-C885-48CC-B68E-EEB6A61F1782}" srcOrd="0" destOrd="0" parTransId="{2E64E99E-57E9-4F54-9CA2-6383C245D0A8}" sibTransId="{8D62345A-7637-40EE-AACA-D7A01031229A}"/>
    <dgm:cxn modelId="{660326C5-B43E-4852-8F59-03B1E8C60197}" type="presOf" srcId="{C676C59F-8F44-4032-BB08-E0C7D31F45DE}" destId="{1F7D7AF2-9578-4AC7-B93B-EC5767210563}" srcOrd="0" destOrd="0" presId="urn:microsoft.com/office/officeart/2005/8/layout/chevron2"/>
    <dgm:cxn modelId="{FBF7D11F-9119-44C5-ACCD-7C66C302EFD8}" type="presOf" srcId="{1B01F633-5561-44AB-A03C-1A8744EA8065}" destId="{BC74F963-09A6-4233-99C4-C5695EF08E4D}" srcOrd="0" destOrd="1" presId="urn:microsoft.com/office/officeart/2005/8/layout/chevron2"/>
    <dgm:cxn modelId="{8B7B23ED-D699-480B-86B8-267F83D3EA56}" type="presOf" srcId="{189E32DF-52AA-44AC-9FD2-5763667CAFC4}" destId="{1BA4A02B-FE78-4249-9054-68C08DE38DB7}" srcOrd="0" destOrd="0" presId="urn:microsoft.com/office/officeart/2005/8/layout/chevron2"/>
    <dgm:cxn modelId="{6F9D6488-7CA8-4482-898E-37437312EACA}" srcId="{843A3E9C-58BF-4319-AE75-A013A7F04553}" destId="{1B01F633-5561-44AB-A03C-1A8744EA8065}" srcOrd="1" destOrd="0" parTransId="{9745C87B-4375-49B6-A18E-078661D5BE56}" sibTransId="{905EAE61-8519-402E-BE45-7D4626C19768}"/>
    <dgm:cxn modelId="{D05EA5B2-9879-4404-9E98-62B3D8C1DAD0}" srcId="{8C0DBF16-C885-48CC-B68E-EEB6A61F1782}" destId="{5BA2ED6F-9714-4EBE-B929-BDEA203F1671}" srcOrd="0" destOrd="0" parTransId="{ACD5D28C-D366-4DA2-A0AB-EC60A8818B00}" sibTransId="{79956065-AAF2-48B1-9B9B-5F16BF12A7BB}"/>
    <dgm:cxn modelId="{30D0B210-9EA0-4523-9D8D-0B46996E7025}" srcId="{843A3E9C-58BF-4319-AE75-A013A7F04553}" destId="{200DC8E8-6870-4D66-8ECF-DD614FCD6EE4}" srcOrd="0" destOrd="0" parTransId="{7D7F23E6-514C-43C3-B596-794B0B0D4C8C}" sibTransId="{6E1CE422-FF41-4B45-BD80-C17DEA0978F1}"/>
    <dgm:cxn modelId="{CDD8370B-4065-42AF-9BA6-876653C9A57B}" srcId="{C676C59F-8F44-4032-BB08-E0C7D31F45DE}" destId="{189E32DF-52AA-44AC-9FD2-5763667CAFC4}" srcOrd="2" destOrd="0" parTransId="{1C562DAC-4897-4A67-BC19-4F6EADDAD859}" sibTransId="{44593734-FC2A-4E90-8196-F4D28A0D0889}"/>
    <dgm:cxn modelId="{3753FF2D-5EFD-45E7-BC06-B8291E814838}" type="presOf" srcId="{843A3E9C-58BF-4319-AE75-A013A7F04553}" destId="{C129F046-E3EB-4634-A3C8-5896C84450C4}" srcOrd="0" destOrd="0" presId="urn:microsoft.com/office/officeart/2005/8/layout/chevron2"/>
    <dgm:cxn modelId="{A88F9E55-A432-472B-A978-5544DB9A9FBF}" type="presOf" srcId="{9CE0CAEA-52D1-441A-B376-E47FB89F7B70}" destId="{D65038B4-73F0-4855-9DD4-744AD198ABBE}" srcOrd="0" destOrd="1" presId="urn:microsoft.com/office/officeart/2005/8/layout/chevron2"/>
    <dgm:cxn modelId="{0C9B56EC-DC68-45A2-A24E-FCC0548418BF}" srcId="{189E32DF-52AA-44AC-9FD2-5763667CAFC4}" destId="{17BA1BD0-569E-4353-8E9B-D8CFB41C36CB}" srcOrd="0" destOrd="0" parTransId="{557A8DBB-BBFD-4821-ABB0-9F2FB0AE7072}" sibTransId="{047F2738-1194-4839-9412-39E64CD96DE9}"/>
    <dgm:cxn modelId="{9FF4431E-CF06-419E-B1FB-1A7B0AA5BAE8}" srcId="{8C0DBF16-C885-48CC-B68E-EEB6A61F1782}" destId="{9CE0CAEA-52D1-441A-B376-E47FB89F7B70}" srcOrd="1" destOrd="0" parTransId="{CDD161FC-5200-445E-BEDD-1B09916E5829}" sibTransId="{23A64356-94EA-4C1B-8FF7-CC3B9A6FA1A3}"/>
    <dgm:cxn modelId="{9909ACEA-C8E4-49CE-AA8A-B76B45558C46}" type="presOf" srcId="{200DC8E8-6870-4D66-8ECF-DD614FCD6EE4}" destId="{BC74F963-09A6-4233-99C4-C5695EF08E4D}" srcOrd="0" destOrd="0" presId="urn:microsoft.com/office/officeart/2005/8/layout/chevron2"/>
    <dgm:cxn modelId="{6624163F-2DAD-4F68-B3E7-3662CD59D2D7}" type="presOf" srcId="{5BA2ED6F-9714-4EBE-B929-BDEA203F1671}" destId="{D65038B4-73F0-4855-9DD4-744AD198ABBE}" srcOrd="0" destOrd="0" presId="urn:microsoft.com/office/officeart/2005/8/layout/chevron2"/>
    <dgm:cxn modelId="{757910DB-7858-4787-8C9B-AF2B7C931490}" type="presOf" srcId="{17BA1BD0-569E-4353-8E9B-D8CFB41C36CB}" destId="{43E205B1-2B35-4FD4-871B-0AB0C6CF45DE}" srcOrd="0" destOrd="0" presId="urn:microsoft.com/office/officeart/2005/8/layout/chevron2"/>
    <dgm:cxn modelId="{7D53497A-C024-4BAB-BDCC-A189321665A9}" type="presOf" srcId="{8C0DBF16-C885-48CC-B68E-EEB6A61F1782}" destId="{885343A3-0546-4568-90A2-3B6B84C123B1}" srcOrd="0" destOrd="0" presId="urn:microsoft.com/office/officeart/2005/8/layout/chevron2"/>
    <dgm:cxn modelId="{24D6B211-E8AF-4F29-BD6D-3A5C77AAA295}" type="presParOf" srcId="{1F7D7AF2-9578-4AC7-B93B-EC5767210563}" destId="{A255F36D-B1C9-4CAE-8DB6-D21FEE8AA5C0}" srcOrd="0" destOrd="0" presId="urn:microsoft.com/office/officeart/2005/8/layout/chevron2"/>
    <dgm:cxn modelId="{98FF8105-94CA-4E44-9FBE-0C24B5F90CCF}" type="presParOf" srcId="{A255F36D-B1C9-4CAE-8DB6-D21FEE8AA5C0}" destId="{885343A3-0546-4568-90A2-3B6B84C123B1}" srcOrd="0" destOrd="0" presId="urn:microsoft.com/office/officeart/2005/8/layout/chevron2"/>
    <dgm:cxn modelId="{4A5DF9D1-7288-459F-A321-5A5D43D55E50}" type="presParOf" srcId="{A255F36D-B1C9-4CAE-8DB6-D21FEE8AA5C0}" destId="{D65038B4-73F0-4855-9DD4-744AD198ABBE}" srcOrd="1" destOrd="0" presId="urn:microsoft.com/office/officeart/2005/8/layout/chevron2"/>
    <dgm:cxn modelId="{B0D1F432-B298-4054-A607-4850BA3F80E2}" type="presParOf" srcId="{1F7D7AF2-9578-4AC7-B93B-EC5767210563}" destId="{101C70C1-ADEC-4D60-9F18-B6760484FF84}" srcOrd="1" destOrd="0" presId="urn:microsoft.com/office/officeart/2005/8/layout/chevron2"/>
    <dgm:cxn modelId="{EE28CDD4-81B1-4EAA-9D83-B1012586FEF2}" type="presParOf" srcId="{1F7D7AF2-9578-4AC7-B93B-EC5767210563}" destId="{1381D441-DA42-4701-A02C-455633E37DF7}" srcOrd="2" destOrd="0" presId="urn:microsoft.com/office/officeart/2005/8/layout/chevron2"/>
    <dgm:cxn modelId="{125F4C1B-EB0D-4D06-B356-FD89D08BA69E}" type="presParOf" srcId="{1381D441-DA42-4701-A02C-455633E37DF7}" destId="{C129F046-E3EB-4634-A3C8-5896C84450C4}" srcOrd="0" destOrd="0" presId="urn:microsoft.com/office/officeart/2005/8/layout/chevron2"/>
    <dgm:cxn modelId="{C4F55D34-5B18-437E-81AC-B157CD504737}" type="presParOf" srcId="{1381D441-DA42-4701-A02C-455633E37DF7}" destId="{BC74F963-09A6-4233-99C4-C5695EF08E4D}" srcOrd="1" destOrd="0" presId="urn:microsoft.com/office/officeart/2005/8/layout/chevron2"/>
    <dgm:cxn modelId="{9B81EB7C-776D-4A8B-9679-405EFED57A02}" type="presParOf" srcId="{1F7D7AF2-9578-4AC7-B93B-EC5767210563}" destId="{FA6CD035-5C48-440E-8141-E437292EEF61}" srcOrd="3" destOrd="0" presId="urn:microsoft.com/office/officeart/2005/8/layout/chevron2"/>
    <dgm:cxn modelId="{B227A0F8-90F1-46ED-A95A-4AF4C234C4AF}" type="presParOf" srcId="{1F7D7AF2-9578-4AC7-B93B-EC5767210563}" destId="{5FCE1974-D824-432F-A80F-506D092E5419}" srcOrd="4" destOrd="0" presId="urn:microsoft.com/office/officeart/2005/8/layout/chevron2"/>
    <dgm:cxn modelId="{AA44317C-316C-4EFD-AAE2-BD3744342D16}" type="presParOf" srcId="{5FCE1974-D824-432F-A80F-506D092E5419}" destId="{1BA4A02B-FE78-4249-9054-68C08DE38DB7}" srcOrd="0" destOrd="0" presId="urn:microsoft.com/office/officeart/2005/8/layout/chevron2"/>
    <dgm:cxn modelId="{D5C86F66-F664-4E55-A497-1E43EF1AC45F}" type="presParOf" srcId="{5FCE1974-D824-432F-A80F-506D092E5419}" destId="{43E205B1-2B35-4FD4-871B-0AB0C6CF45D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C5BD1D-EC8F-4175-AF25-7226210D11BD}" type="doc">
      <dgm:prSet loTypeId="urn:microsoft.com/office/officeart/2008/layout/VerticalCurvedList" loCatId="list" qsTypeId="urn:microsoft.com/office/officeart/2005/8/quickstyle/simple1" qsCatId="simple" csTypeId="urn:microsoft.com/office/officeart/2005/8/colors/accent3_4" csCatId="accent3" phldr="1"/>
      <dgm:spPr/>
      <dgm:t>
        <a:bodyPr/>
        <a:lstStyle/>
        <a:p>
          <a:endParaRPr lang="tr-TR"/>
        </a:p>
      </dgm:t>
    </dgm:pt>
    <dgm:pt modelId="{C3F09E24-9A7F-4542-8DE3-EE80810F9FAF}">
      <dgm:prSet phldrT="[Metin]"/>
      <dgm:spPr/>
      <dgm:t>
        <a:bodyPr/>
        <a:lstStyle/>
        <a:p>
          <a:r>
            <a:rPr lang="tr-TR" dirty="0" smtClean="0"/>
            <a:t>Engellenme, </a:t>
          </a:r>
          <a:r>
            <a:rPr lang="tr-TR" dirty="0" err="1" smtClean="0"/>
            <a:t>kışkırtma,reddedilme</a:t>
          </a:r>
          <a:endParaRPr lang="tr-TR" dirty="0"/>
        </a:p>
      </dgm:t>
    </dgm:pt>
    <dgm:pt modelId="{EE70163A-FAB1-4DAE-B0CF-21051F970A74}" type="parTrans" cxnId="{B9B7250B-AE5C-42E4-83E0-8ED03A36E8C8}">
      <dgm:prSet/>
      <dgm:spPr/>
      <dgm:t>
        <a:bodyPr/>
        <a:lstStyle/>
        <a:p>
          <a:endParaRPr lang="tr-TR"/>
        </a:p>
      </dgm:t>
    </dgm:pt>
    <dgm:pt modelId="{BD0C032D-9496-4707-BE93-4A14AAE61829}" type="sibTrans" cxnId="{B9B7250B-AE5C-42E4-83E0-8ED03A36E8C8}">
      <dgm:prSet/>
      <dgm:spPr/>
      <dgm:t>
        <a:bodyPr/>
        <a:lstStyle/>
        <a:p>
          <a:endParaRPr lang="tr-TR"/>
        </a:p>
      </dgm:t>
    </dgm:pt>
    <dgm:pt modelId="{C96AA987-A15D-4FA8-A07A-6FBD854C3D2E}">
      <dgm:prSet phldrT="[Metin]"/>
      <dgm:spPr/>
      <dgm:t>
        <a:bodyPr/>
        <a:lstStyle/>
        <a:p>
          <a:r>
            <a:rPr lang="tr-TR" dirty="0" smtClean="0"/>
            <a:t>Rahatsız edici, hoş olmayan uyaran </a:t>
          </a:r>
          <a:endParaRPr lang="tr-TR" dirty="0"/>
        </a:p>
      </dgm:t>
    </dgm:pt>
    <dgm:pt modelId="{5ED2D275-3571-4A39-B21B-1193EBF57430}" type="parTrans" cxnId="{4C743BE3-1D9E-4545-9AF3-5189365FCDE2}">
      <dgm:prSet/>
      <dgm:spPr/>
      <dgm:t>
        <a:bodyPr/>
        <a:lstStyle/>
        <a:p>
          <a:endParaRPr lang="tr-TR"/>
        </a:p>
      </dgm:t>
    </dgm:pt>
    <dgm:pt modelId="{9B27E0B6-D0DE-4DAD-8152-D83A5030EBC7}" type="sibTrans" cxnId="{4C743BE3-1D9E-4545-9AF3-5189365FCDE2}">
      <dgm:prSet/>
      <dgm:spPr/>
      <dgm:t>
        <a:bodyPr/>
        <a:lstStyle/>
        <a:p>
          <a:endParaRPr lang="tr-TR"/>
        </a:p>
      </dgm:t>
    </dgm:pt>
    <dgm:pt modelId="{0E1026A2-2B57-4E6D-A712-DD703DFF08B7}">
      <dgm:prSet phldrT="[Metin]"/>
      <dgm:spPr/>
      <dgm:t>
        <a:bodyPr/>
        <a:lstStyle/>
        <a:p>
          <a:r>
            <a:rPr lang="tr-TR" dirty="0" smtClean="0"/>
            <a:t>Kişisel haklara ve benliğe saygı gösterilmemesi</a:t>
          </a:r>
          <a:endParaRPr lang="tr-TR" dirty="0"/>
        </a:p>
      </dgm:t>
    </dgm:pt>
    <dgm:pt modelId="{33CDF54D-30AA-4CAB-8102-B9529CF7AF16}" type="parTrans" cxnId="{510EFF20-000D-48DB-99A9-A7943A6A1C0D}">
      <dgm:prSet/>
      <dgm:spPr/>
      <dgm:t>
        <a:bodyPr/>
        <a:lstStyle/>
        <a:p>
          <a:endParaRPr lang="tr-TR"/>
        </a:p>
      </dgm:t>
    </dgm:pt>
    <dgm:pt modelId="{E20FD90A-5C35-447C-BE86-6C1298487D4D}" type="sibTrans" cxnId="{510EFF20-000D-48DB-99A9-A7943A6A1C0D}">
      <dgm:prSet/>
      <dgm:spPr/>
      <dgm:t>
        <a:bodyPr/>
        <a:lstStyle/>
        <a:p>
          <a:endParaRPr lang="tr-TR"/>
        </a:p>
      </dgm:t>
    </dgm:pt>
    <dgm:pt modelId="{ADD1F0E5-801A-4850-8C15-7401B9C3458B}" type="pres">
      <dgm:prSet presAssocID="{9EC5BD1D-EC8F-4175-AF25-7226210D11BD}" presName="Name0" presStyleCnt="0">
        <dgm:presLayoutVars>
          <dgm:chMax val="7"/>
          <dgm:chPref val="7"/>
          <dgm:dir/>
        </dgm:presLayoutVars>
      </dgm:prSet>
      <dgm:spPr/>
      <dgm:t>
        <a:bodyPr/>
        <a:lstStyle/>
        <a:p>
          <a:endParaRPr lang="tr-TR"/>
        </a:p>
      </dgm:t>
    </dgm:pt>
    <dgm:pt modelId="{AB3F4D69-7778-4937-9F9D-E88AEC02DDEF}" type="pres">
      <dgm:prSet presAssocID="{9EC5BD1D-EC8F-4175-AF25-7226210D11BD}" presName="Name1" presStyleCnt="0"/>
      <dgm:spPr/>
    </dgm:pt>
    <dgm:pt modelId="{F6A1F6A0-30C3-4FF1-9EA4-3BA0B6ECDE0A}" type="pres">
      <dgm:prSet presAssocID="{9EC5BD1D-EC8F-4175-AF25-7226210D11BD}" presName="cycle" presStyleCnt="0"/>
      <dgm:spPr/>
    </dgm:pt>
    <dgm:pt modelId="{FAC59439-C04F-40AF-BF54-457EA08B3357}" type="pres">
      <dgm:prSet presAssocID="{9EC5BD1D-EC8F-4175-AF25-7226210D11BD}" presName="srcNode" presStyleLbl="node1" presStyleIdx="0" presStyleCnt="3"/>
      <dgm:spPr/>
    </dgm:pt>
    <dgm:pt modelId="{D91F2E9C-F778-435D-A887-D7817E26C12E}" type="pres">
      <dgm:prSet presAssocID="{9EC5BD1D-EC8F-4175-AF25-7226210D11BD}" presName="conn" presStyleLbl="parChTrans1D2" presStyleIdx="0" presStyleCnt="1"/>
      <dgm:spPr/>
      <dgm:t>
        <a:bodyPr/>
        <a:lstStyle/>
        <a:p>
          <a:endParaRPr lang="tr-TR"/>
        </a:p>
      </dgm:t>
    </dgm:pt>
    <dgm:pt modelId="{0C34A96D-65B3-402E-92C2-BF11AB5DA66C}" type="pres">
      <dgm:prSet presAssocID="{9EC5BD1D-EC8F-4175-AF25-7226210D11BD}" presName="extraNode" presStyleLbl="node1" presStyleIdx="0" presStyleCnt="3"/>
      <dgm:spPr/>
    </dgm:pt>
    <dgm:pt modelId="{D3286CE6-D21A-43E4-BD5A-60B20F62F2A7}" type="pres">
      <dgm:prSet presAssocID="{9EC5BD1D-EC8F-4175-AF25-7226210D11BD}" presName="dstNode" presStyleLbl="node1" presStyleIdx="0" presStyleCnt="3"/>
      <dgm:spPr/>
    </dgm:pt>
    <dgm:pt modelId="{B4915A39-EFFE-4318-9794-0E927914AC27}" type="pres">
      <dgm:prSet presAssocID="{C3F09E24-9A7F-4542-8DE3-EE80810F9FAF}" presName="text_1" presStyleLbl="node1" presStyleIdx="0" presStyleCnt="3">
        <dgm:presLayoutVars>
          <dgm:bulletEnabled val="1"/>
        </dgm:presLayoutVars>
      </dgm:prSet>
      <dgm:spPr/>
      <dgm:t>
        <a:bodyPr/>
        <a:lstStyle/>
        <a:p>
          <a:endParaRPr lang="tr-TR"/>
        </a:p>
      </dgm:t>
    </dgm:pt>
    <dgm:pt modelId="{FE807202-4E2B-4014-815B-A08B683CBE1A}" type="pres">
      <dgm:prSet presAssocID="{C3F09E24-9A7F-4542-8DE3-EE80810F9FAF}" presName="accent_1" presStyleCnt="0"/>
      <dgm:spPr/>
    </dgm:pt>
    <dgm:pt modelId="{7DBEDB90-1D91-40A9-B60C-A3ECC96F7934}" type="pres">
      <dgm:prSet presAssocID="{C3F09E24-9A7F-4542-8DE3-EE80810F9FAF}" presName="accentRepeatNode" presStyleLbl="solidFgAcc1" presStyleIdx="0" presStyleCnt="3"/>
      <dgm:spPr/>
    </dgm:pt>
    <dgm:pt modelId="{740240B1-B27E-4B03-A5BA-F7230036B14A}" type="pres">
      <dgm:prSet presAssocID="{C96AA987-A15D-4FA8-A07A-6FBD854C3D2E}" presName="text_2" presStyleLbl="node1" presStyleIdx="1" presStyleCnt="3">
        <dgm:presLayoutVars>
          <dgm:bulletEnabled val="1"/>
        </dgm:presLayoutVars>
      </dgm:prSet>
      <dgm:spPr/>
      <dgm:t>
        <a:bodyPr/>
        <a:lstStyle/>
        <a:p>
          <a:endParaRPr lang="tr-TR"/>
        </a:p>
      </dgm:t>
    </dgm:pt>
    <dgm:pt modelId="{82F5F42B-8052-40E2-85E5-DA5C9E44C1DC}" type="pres">
      <dgm:prSet presAssocID="{C96AA987-A15D-4FA8-A07A-6FBD854C3D2E}" presName="accent_2" presStyleCnt="0"/>
      <dgm:spPr/>
    </dgm:pt>
    <dgm:pt modelId="{CF1C0B70-1C44-41CA-842E-D21280868984}" type="pres">
      <dgm:prSet presAssocID="{C96AA987-A15D-4FA8-A07A-6FBD854C3D2E}" presName="accentRepeatNode" presStyleLbl="solidFgAcc1" presStyleIdx="1" presStyleCnt="3"/>
      <dgm:spPr/>
    </dgm:pt>
    <dgm:pt modelId="{1E3BAB38-548E-4730-B32D-A6D50EECB828}" type="pres">
      <dgm:prSet presAssocID="{0E1026A2-2B57-4E6D-A712-DD703DFF08B7}" presName="text_3" presStyleLbl="node1" presStyleIdx="2" presStyleCnt="3">
        <dgm:presLayoutVars>
          <dgm:bulletEnabled val="1"/>
        </dgm:presLayoutVars>
      </dgm:prSet>
      <dgm:spPr/>
      <dgm:t>
        <a:bodyPr/>
        <a:lstStyle/>
        <a:p>
          <a:endParaRPr lang="tr-TR"/>
        </a:p>
      </dgm:t>
    </dgm:pt>
    <dgm:pt modelId="{D194441B-C537-4409-A42E-B40EB0F99EC6}" type="pres">
      <dgm:prSet presAssocID="{0E1026A2-2B57-4E6D-A712-DD703DFF08B7}" presName="accent_3" presStyleCnt="0"/>
      <dgm:spPr/>
    </dgm:pt>
    <dgm:pt modelId="{2C6185FF-989A-4245-B50F-3488433B4B84}" type="pres">
      <dgm:prSet presAssocID="{0E1026A2-2B57-4E6D-A712-DD703DFF08B7}" presName="accentRepeatNode" presStyleLbl="solidFgAcc1" presStyleIdx="2" presStyleCnt="3"/>
      <dgm:spPr/>
    </dgm:pt>
  </dgm:ptLst>
  <dgm:cxnLst>
    <dgm:cxn modelId="{D220D247-1954-4667-918C-69AFE28A9588}" type="presOf" srcId="{0E1026A2-2B57-4E6D-A712-DD703DFF08B7}" destId="{1E3BAB38-548E-4730-B32D-A6D50EECB828}" srcOrd="0" destOrd="0" presId="urn:microsoft.com/office/officeart/2008/layout/VerticalCurvedList"/>
    <dgm:cxn modelId="{A9A5ABBB-2DB3-49DF-B5E1-C52918A9B0F9}" type="presOf" srcId="{C3F09E24-9A7F-4542-8DE3-EE80810F9FAF}" destId="{B4915A39-EFFE-4318-9794-0E927914AC27}" srcOrd="0" destOrd="0" presId="urn:microsoft.com/office/officeart/2008/layout/VerticalCurvedList"/>
    <dgm:cxn modelId="{4C743BE3-1D9E-4545-9AF3-5189365FCDE2}" srcId="{9EC5BD1D-EC8F-4175-AF25-7226210D11BD}" destId="{C96AA987-A15D-4FA8-A07A-6FBD854C3D2E}" srcOrd="1" destOrd="0" parTransId="{5ED2D275-3571-4A39-B21B-1193EBF57430}" sibTransId="{9B27E0B6-D0DE-4DAD-8152-D83A5030EBC7}"/>
    <dgm:cxn modelId="{90282F31-379E-4CB1-B3BD-4D4258EC618D}" type="presOf" srcId="{C96AA987-A15D-4FA8-A07A-6FBD854C3D2E}" destId="{740240B1-B27E-4B03-A5BA-F7230036B14A}" srcOrd="0" destOrd="0" presId="urn:microsoft.com/office/officeart/2008/layout/VerticalCurvedList"/>
    <dgm:cxn modelId="{510EFF20-000D-48DB-99A9-A7943A6A1C0D}" srcId="{9EC5BD1D-EC8F-4175-AF25-7226210D11BD}" destId="{0E1026A2-2B57-4E6D-A712-DD703DFF08B7}" srcOrd="2" destOrd="0" parTransId="{33CDF54D-30AA-4CAB-8102-B9529CF7AF16}" sibTransId="{E20FD90A-5C35-447C-BE86-6C1298487D4D}"/>
    <dgm:cxn modelId="{7D21AE6B-8424-4253-ACA6-9C436C0F46D8}" type="presOf" srcId="{BD0C032D-9496-4707-BE93-4A14AAE61829}" destId="{D91F2E9C-F778-435D-A887-D7817E26C12E}" srcOrd="0" destOrd="0" presId="urn:microsoft.com/office/officeart/2008/layout/VerticalCurvedList"/>
    <dgm:cxn modelId="{C4F046FD-C685-4CBF-9BDA-6AD23CC12C6C}" type="presOf" srcId="{9EC5BD1D-EC8F-4175-AF25-7226210D11BD}" destId="{ADD1F0E5-801A-4850-8C15-7401B9C3458B}" srcOrd="0" destOrd="0" presId="urn:microsoft.com/office/officeart/2008/layout/VerticalCurvedList"/>
    <dgm:cxn modelId="{B9B7250B-AE5C-42E4-83E0-8ED03A36E8C8}" srcId="{9EC5BD1D-EC8F-4175-AF25-7226210D11BD}" destId="{C3F09E24-9A7F-4542-8DE3-EE80810F9FAF}" srcOrd="0" destOrd="0" parTransId="{EE70163A-FAB1-4DAE-B0CF-21051F970A74}" sibTransId="{BD0C032D-9496-4707-BE93-4A14AAE61829}"/>
    <dgm:cxn modelId="{FD2CE1F6-57B9-41E9-911B-D8D345432207}" type="presParOf" srcId="{ADD1F0E5-801A-4850-8C15-7401B9C3458B}" destId="{AB3F4D69-7778-4937-9F9D-E88AEC02DDEF}" srcOrd="0" destOrd="0" presId="urn:microsoft.com/office/officeart/2008/layout/VerticalCurvedList"/>
    <dgm:cxn modelId="{07C12A88-FF7E-4B06-B84E-5E35056AD88F}" type="presParOf" srcId="{AB3F4D69-7778-4937-9F9D-E88AEC02DDEF}" destId="{F6A1F6A0-30C3-4FF1-9EA4-3BA0B6ECDE0A}" srcOrd="0" destOrd="0" presId="urn:microsoft.com/office/officeart/2008/layout/VerticalCurvedList"/>
    <dgm:cxn modelId="{E819B436-7C84-41E3-8AE0-CCE4F44A677E}" type="presParOf" srcId="{F6A1F6A0-30C3-4FF1-9EA4-3BA0B6ECDE0A}" destId="{FAC59439-C04F-40AF-BF54-457EA08B3357}" srcOrd="0" destOrd="0" presId="urn:microsoft.com/office/officeart/2008/layout/VerticalCurvedList"/>
    <dgm:cxn modelId="{0BF4177B-9C6E-4650-A1B5-F9779D33CF8E}" type="presParOf" srcId="{F6A1F6A0-30C3-4FF1-9EA4-3BA0B6ECDE0A}" destId="{D91F2E9C-F778-435D-A887-D7817E26C12E}" srcOrd="1" destOrd="0" presId="urn:microsoft.com/office/officeart/2008/layout/VerticalCurvedList"/>
    <dgm:cxn modelId="{4023A5FB-BAD1-401F-8CF1-BD4BCC4F99A7}" type="presParOf" srcId="{F6A1F6A0-30C3-4FF1-9EA4-3BA0B6ECDE0A}" destId="{0C34A96D-65B3-402E-92C2-BF11AB5DA66C}" srcOrd="2" destOrd="0" presId="urn:microsoft.com/office/officeart/2008/layout/VerticalCurvedList"/>
    <dgm:cxn modelId="{5257CAB5-515F-40B9-ABC7-F86F3A42BECE}" type="presParOf" srcId="{F6A1F6A0-30C3-4FF1-9EA4-3BA0B6ECDE0A}" destId="{D3286CE6-D21A-43E4-BD5A-60B20F62F2A7}" srcOrd="3" destOrd="0" presId="urn:microsoft.com/office/officeart/2008/layout/VerticalCurvedList"/>
    <dgm:cxn modelId="{58DFE0CF-02AE-469E-8092-9CFEEB9650A4}" type="presParOf" srcId="{AB3F4D69-7778-4937-9F9D-E88AEC02DDEF}" destId="{B4915A39-EFFE-4318-9794-0E927914AC27}" srcOrd="1" destOrd="0" presId="urn:microsoft.com/office/officeart/2008/layout/VerticalCurvedList"/>
    <dgm:cxn modelId="{1D7D6F76-29D7-4E44-A1C8-012144478BE4}" type="presParOf" srcId="{AB3F4D69-7778-4937-9F9D-E88AEC02DDEF}" destId="{FE807202-4E2B-4014-815B-A08B683CBE1A}" srcOrd="2" destOrd="0" presId="urn:microsoft.com/office/officeart/2008/layout/VerticalCurvedList"/>
    <dgm:cxn modelId="{CC548645-BD27-426F-9DF0-B7A838EC356B}" type="presParOf" srcId="{FE807202-4E2B-4014-815B-A08B683CBE1A}" destId="{7DBEDB90-1D91-40A9-B60C-A3ECC96F7934}" srcOrd="0" destOrd="0" presId="urn:microsoft.com/office/officeart/2008/layout/VerticalCurvedList"/>
    <dgm:cxn modelId="{CCF450F2-4753-40EA-A089-FA0CE8E080E7}" type="presParOf" srcId="{AB3F4D69-7778-4937-9F9D-E88AEC02DDEF}" destId="{740240B1-B27E-4B03-A5BA-F7230036B14A}" srcOrd="3" destOrd="0" presId="urn:microsoft.com/office/officeart/2008/layout/VerticalCurvedList"/>
    <dgm:cxn modelId="{1F7DBE9F-F5BA-4B80-AC6E-D1CBB45083D6}" type="presParOf" srcId="{AB3F4D69-7778-4937-9F9D-E88AEC02DDEF}" destId="{82F5F42B-8052-40E2-85E5-DA5C9E44C1DC}" srcOrd="4" destOrd="0" presId="urn:microsoft.com/office/officeart/2008/layout/VerticalCurvedList"/>
    <dgm:cxn modelId="{5F769AF7-6451-4B52-9B2D-9AE8B93A8B92}" type="presParOf" srcId="{82F5F42B-8052-40E2-85E5-DA5C9E44C1DC}" destId="{CF1C0B70-1C44-41CA-842E-D21280868984}" srcOrd="0" destOrd="0" presId="urn:microsoft.com/office/officeart/2008/layout/VerticalCurvedList"/>
    <dgm:cxn modelId="{8412998B-083E-4D55-8428-863374F6FD9B}" type="presParOf" srcId="{AB3F4D69-7778-4937-9F9D-E88AEC02DDEF}" destId="{1E3BAB38-548E-4730-B32D-A6D50EECB828}" srcOrd="5" destOrd="0" presId="urn:microsoft.com/office/officeart/2008/layout/VerticalCurvedList"/>
    <dgm:cxn modelId="{ED90925A-C6EC-4623-9CD5-8E48C59F6207}" type="presParOf" srcId="{AB3F4D69-7778-4937-9F9D-E88AEC02DDEF}" destId="{D194441B-C537-4409-A42E-B40EB0F99EC6}" srcOrd="6" destOrd="0" presId="urn:microsoft.com/office/officeart/2008/layout/VerticalCurvedList"/>
    <dgm:cxn modelId="{028A05A4-15FE-4D89-8119-637423F05F40}" type="presParOf" srcId="{D194441B-C537-4409-A42E-B40EB0F99EC6}" destId="{2C6185FF-989A-4245-B50F-3488433B4B8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EC5BD1D-EC8F-4175-AF25-7226210D11BD}"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tr-TR"/>
        </a:p>
      </dgm:t>
    </dgm:pt>
    <dgm:pt modelId="{C3F09E24-9A7F-4542-8DE3-EE80810F9FAF}">
      <dgm:prSet phldrT="[Metin]"/>
      <dgm:spPr/>
      <dgm:t>
        <a:bodyPr/>
        <a:lstStyle/>
        <a:p>
          <a:r>
            <a:rPr lang="tr-TR" dirty="0" smtClean="0"/>
            <a:t>Ekonomik, kültürel ve sosyal faktörler, biyolojik faktörler</a:t>
          </a:r>
          <a:endParaRPr lang="tr-TR" dirty="0"/>
        </a:p>
      </dgm:t>
    </dgm:pt>
    <dgm:pt modelId="{EE70163A-FAB1-4DAE-B0CF-21051F970A74}" type="parTrans" cxnId="{B9B7250B-AE5C-42E4-83E0-8ED03A36E8C8}">
      <dgm:prSet/>
      <dgm:spPr/>
      <dgm:t>
        <a:bodyPr/>
        <a:lstStyle/>
        <a:p>
          <a:endParaRPr lang="tr-TR"/>
        </a:p>
      </dgm:t>
    </dgm:pt>
    <dgm:pt modelId="{BD0C032D-9496-4707-BE93-4A14AAE61829}" type="sibTrans" cxnId="{B9B7250B-AE5C-42E4-83E0-8ED03A36E8C8}">
      <dgm:prSet/>
      <dgm:spPr/>
      <dgm:t>
        <a:bodyPr/>
        <a:lstStyle/>
        <a:p>
          <a:endParaRPr lang="tr-TR"/>
        </a:p>
      </dgm:t>
    </dgm:pt>
    <dgm:pt modelId="{C96AA987-A15D-4FA8-A07A-6FBD854C3D2E}">
      <dgm:prSet phldrT="[Metin]"/>
      <dgm:spPr/>
      <dgm:t>
        <a:bodyPr/>
        <a:lstStyle/>
        <a:p>
          <a:r>
            <a:rPr lang="tr-TR" dirty="0" smtClean="0"/>
            <a:t>Okul yapısı</a:t>
          </a:r>
          <a:endParaRPr lang="tr-TR" dirty="0"/>
        </a:p>
      </dgm:t>
    </dgm:pt>
    <dgm:pt modelId="{5ED2D275-3571-4A39-B21B-1193EBF57430}" type="parTrans" cxnId="{4C743BE3-1D9E-4545-9AF3-5189365FCDE2}">
      <dgm:prSet/>
      <dgm:spPr/>
      <dgm:t>
        <a:bodyPr/>
        <a:lstStyle/>
        <a:p>
          <a:endParaRPr lang="tr-TR"/>
        </a:p>
      </dgm:t>
    </dgm:pt>
    <dgm:pt modelId="{9B27E0B6-D0DE-4DAD-8152-D83A5030EBC7}" type="sibTrans" cxnId="{4C743BE3-1D9E-4545-9AF3-5189365FCDE2}">
      <dgm:prSet/>
      <dgm:spPr/>
      <dgm:t>
        <a:bodyPr/>
        <a:lstStyle/>
        <a:p>
          <a:endParaRPr lang="tr-TR"/>
        </a:p>
      </dgm:t>
    </dgm:pt>
    <dgm:pt modelId="{0E1026A2-2B57-4E6D-A712-DD703DFF08B7}">
      <dgm:prSet phldrT="[Metin]"/>
      <dgm:spPr/>
      <dgm:t>
        <a:bodyPr/>
        <a:lstStyle/>
        <a:p>
          <a:r>
            <a:rPr lang="tr-TR" dirty="0" smtClean="0"/>
            <a:t>Akran grupları vs.</a:t>
          </a:r>
          <a:endParaRPr lang="tr-TR" dirty="0"/>
        </a:p>
      </dgm:t>
    </dgm:pt>
    <dgm:pt modelId="{33CDF54D-30AA-4CAB-8102-B9529CF7AF16}" type="parTrans" cxnId="{510EFF20-000D-48DB-99A9-A7943A6A1C0D}">
      <dgm:prSet/>
      <dgm:spPr/>
      <dgm:t>
        <a:bodyPr/>
        <a:lstStyle/>
        <a:p>
          <a:endParaRPr lang="tr-TR"/>
        </a:p>
      </dgm:t>
    </dgm:pt>
    <dgm:pt modelId="{E20FD90A-5C35-447C-BE86-6C1298487D4D}" type="sibTrans" cxnId="{510EFF20-000D-48DB-99A9-A7943A6A1C0D}">
      <dgm:prSet/>
      <dgm:spPr/>
      <dgm:t>
        <a:bodyPr/>
        <a:lstStyle/>
        <a:p>
          <a:endParaRPr lang="tr-TR"/>
        </a:p>
      </dgm:t>
    </dgm:pt>
    <dgm:pt modelId="{ADD1F0E5-801A-4850-8C15-7401B9C3458B}" type="pres">
      <dgm:prSet presAssocID="{9EC5BD1D-EC8F-4175-AF25-7226210D11BD}" presName="Name0" presStyleCnt="0">
        <dgm:presLayoutVars>
          <dgm:chMax val="7"/>
          <dgm:chPref val="7"/>
          <dgm:dir/>
        </dgm:presLayoutVars>
      </dgm:prSet>
      <dgm:spPr/>
      <dgm:t>
        <a:bodyPr/>
        <a:lstStyle/>
        <a:p>
          <a:endParaRPr lang="tr-TR"/>
        </a:p>
      </dgm:t>
    </dgm:pt>
    <dgm:pt modelId="{AB3F4D69-7778-4937-9F9D-E88AEC02DDEF}" type="pres">
      <dgm:prSet presAssocID="{9EC5BD1D-EC8F-4175-AF25-7226210D11BD}" presName="Name1" presStyleCnt="0"/>
      <dgm:spPr/>
    </dgm:pt>
    <dgm:pt modelId="{F6A1F6A0-30C3-4FF1-9EA4-3BA0B6ECDE0A}" type="pres">
      <dgm:prSet presAssocID="{9EC5BD1D-EC8F-4175-AF25-7226210D11BD}" presName="cycle" presStyleCnt="0"/>
      <dgm:spPr/>
    </dgm:pt>
    <dgm:pt modelId="{FAC59439-C04F-40AF-BF54-457EA08B3357}" type="pres">
      <dgm:prSet presAssocID="{9EC5BD1D-EC8F-4175-AF25-7226210D11BD}" presName="srcNode" presStyleLbl="node1" presStyleIdx="0" presStyleCnt="3"/>
      <dgm:spPr/>
    </dgm:pt>
    <dgm:pt modelId="{D91F2E9C-F778-435D-A887-D7817E26C12E}" type="pres">
      <dgm:prSet presAssocID="{9EC5BD1D-EC8F-4175-AF25-7226210D11BD}" presName="conn" presStyleLbl="parChTrans1D2" presStyleIdx="0" presStyleCnt="1"/>
      <dgm:spPr/>
      <dgm:t>
        <a:bodyPr/>
        <a:lstStyle/>
        <a:p>
          <a:endParaRPr lang="tr-TR"/>
        </a:p>
      </dgm:t>
    </dgm:pt>
    <dgm:pt modelId="{0C34A96D-65B3-402E-92C2-BF11AB5DA66C}" type="pres">
      <dgm:prSet presAssocID="{9EC5BD1D-EC8F-4175-AF25-7226210D11BD}" presName="extraNode" presStyleLbl="node1" presStyleIdx="0" presStyleCnt="3"/>
      <dgm:spPr/>
    </dgm:pt>
    <dgm:pt modelId="{D3286CE6-D21A-43E4-BD5A-60B20F62F2A7}" type="pres">
      <dgm:prSet presAssocID="{9EC5BD1D-EC8F-4175-AF25-7226210D11BD}" presName="dstNode" presStyleLbl="node1" presStyleIdx="0" presStyleCnt="3"/>
      <dgm:spPr/>
    </dgm:pt>
    <dgm:pt modelId="{B4915A39-EFFE-4318-9794-0E927914AC27}" type="pres">
      <dgm:prSet presAssocID="{C3F09E24-9A7F-4542-8DE3-EE80810F9FAF}" presName="text_1" presStyleLbl="node1" presStyleIdx="0" presStyleCnt="3">
        <dgm:presLayoutVars>
          <dgm:bulletEnabled val="1"/>
        </dgm:presLayoutVars>
      </dgm:prSet>
      <dgm:spPr/>
      <dgm:t>
        <a:bodyPr/>
        <a:lstStyle/>
        <a:p>
          <a:endParaRPr lang="tr-TR"/>
        </a:p>
      </dgm:t>
    </dgm:pt>
    <dgm:pt modelId="{FE807202-4E2B-4014-815B-A08B683CBE1A}" type="pres">
      <dgm:prSet presAssocID="{C3F09E24-9A7F-4542-8DE3-EE80810F9FAF}" presName="accent_1" presStyleCnt="0"/>
      <dgm:spPr/>
    </dgm:pt>
    <dgm:pt modelId="{7DBEDB90-1D91-40A9-B60C-A3ECC96F7934}" type="pres">
      <dgm:prSet presAssocID="{C3F09E24-9A7F-4542-8DE3-EE80810F9FAF}" presName="accentRepeatNode" presStyleLbl="solidFgAcc1" presStyleIdx="0" presStyleCnt="3"/>
      <dgm:spPr/>
    </dgm:pt>
    <dgm:pt modelId="{740240B1-B27E-4B03-A5BA-F7230036B14A}" type="pres">
      <dgm:prSet presAssocID="{C96AA987-A15D-4FA8-A07A-6FBD854C3D2E}" presName="text_2" presStyleLbl="node1" presStyleIdx="1" presStyleCnt="3">
        <dgm:presLayoutVars>
          <dgm:bulletEnabled val="1"/>
        </dgm:presLayoutVars>
      </dgm:prSet>
      <dgm:spPr/>
      <dgm:t>
        <a:bodyPr/>
        <a:lstStyle/>
        <a:p>
          <a:endParaRPr lang="tr-TR"/>
        </a:p>
      </dgm:t>
    </dgm:pt>
    <dgm:pt modelId="{82F5F42B-8052-40E2-85E5-DA5C9E44C1DC}" type="pres">
      <dgm:prSet presAssocID="{C96AA987-A15D-4FA8-A07A-6FBD854C3D2E}" presName="accent_2" presStyleCnt="0"/>
      <dgm:spPr/>
    </dgm:pt>
    <dgm:pt modelId="{CF1C0B70-1C44-41CA-842E-D21280868984}" type="pres">
      <dgm:prSet presAssocID="{C96AA987-A15D-4FA8-A07A-6FBD854C3D2E}" presName="accentRepeatNode" presStyleLbl="solidFgAcc1" presStyleIdx="1" presStyleCnt="3"/>
      <dgm:spPr/>
    </dgm:pt>
    <dgm:pt modelId="{1E3BAB38-548E-4730-B32D-A6D50EECB828}" type="pres">
      <dgm:prSet presAssocID="{0E1026A2-2B57-4E6D-A712-DD703DFF08B7}" presName="text_3" presStyleLbl="node1" presStyleIdx="2" presStyleCnt="3">
        <dgm:presLayoutVars>
          <dgm:bulletEnabled val="1"/>
        </dgm:presLayoutVars>
      </dgm:prSet>
      <dgm:spPr/>
      <dgm:t>
        <a:bodyPr/>
        <a:lstStyle/>
        <a:p>
          <a:endParaRPr lang="tr-TR"/>
        </a:p>
      </dgm:t>
    </dgm:pt>
    <dgm:pt modelId="{D194441B-C537-4409-A42E-B40EB0F99EC6}" type="pres">
      <dgm:prSet presAssocID="{0E1026A2-2B57-4E6D-A712-DD703DFF08B7}" presName="accent_3" presStyleCnt="0"/>
      <dgm:spPr/>
    </dgm:pt>
    <dgm:pt modelId="{2C6185FF-989A-4245-B50F-3488433B4B84}" type="pres">
      <dgm:prSet presAssocID="{0E1026A2-2B57-4E6D-A712-DD703DFF08B7}" presName="accentRepeatNode" presStyleLbl="solidFgAcc1" presStyleIdx="2" presStyleCnt="3"/>
      <dgm:spPr/>
    </dgm:pt>
  </dgm:ptLst>
  <dgm:cxnLst>
    <dgm:cxn modelId="{D376E9DF-F6FE-4F43-92CA-1C20EF0ADAA4}" type="presOf" srcId="{9EC5BD1D-EC8F-4175-AF25-7226210D11BD}" destId="{ADD1F0E5-801A-4850-8C15-7401B9C3458B}" srcOrd="0" destOrd="0" presId="urn:microsoft.com/office/officeart/2008/layout/VerticalCurvedList"/>
    <dgm:cxn modelId="{510EFF20-000D-48DB-99A9-A7943A6A1C0D}" srcId="{9EC5BD1D-EC8F-4175-AF25-7226210D11BD}" destId="{0E1026A2-2B57-4E6D-A712-DD703DFF08B7}" srcOrd="2" destOrd="0" parTransId="{33CDF54D-30AA-4CAB-8102-B9529CF7AF16}" sibTransId="{E20FD90A-5C35-447C-BE86-6C1298487D4D}"/>
    <dgm:cxn modelId="{B9B7250B-AE5C-42E4-83E0-8ED03A36E8C8}" srcId="{9EC5BD1D-EC8F-4175-AF25-7226210D11BD}" destId="{C3F09E24-9A7F-4542-8DE3-EE80810F9FAF}" srcOrd="0" destOrd="0" parTransId="{EE70163A-FAB1-4DAE-B0CF-21051F970A74}" sibTransId="{BD0C032D-9496-4707-BE93-4A14AAE61829}"/>
    <dgm:cxn modelId="{4C743BE3-1D9E-4545-9AF3-5189365FCDE2}" srcId="{9EC5BD1D-EC8F-4175-AF25-7226210D11BD}" destId="{C96AA987-A15D-4FA8-A07A-6FBD854C3D2E}" srcOrd="1" destOrd="0" parTransId="{5ED2D275-3571-4A39-B21B-1193EBF57430}" sibTransId="{9B27E0B6-D0DE-4DAD-8152-D83A5030EBC7}"/>
    <dgm:cxn modelId="{E6A3E751-BBD0-4850-8967-16BE21D7405A}" type="presOf" srcId="{C96AA987-A15D-4FA8-A07A-6FBD854C3D2E}" destId="{740240B1-B27E-4B03-A5BA-F7230036B14A}" srcOrd="0" destOrd="0" presId="urn:microsoft.com/office/officeart/2008/layout/VerticalCurvedList"/>
    <dgm:cxn modelId="{EE5701F8-1BB4-47AA-8998-936C9F8BAA44}" type="presOf" srcId="{0E1026A2-2B57-4E6D-A712-DD703DFF08B7}" destId="{1E3BAB38-548E-4730-B32D-A6D50EECB828}" srcOrd="0" destOrd="0" presId="urn:microsoft.com/office/officeart/2008/layout/VerticalCurvedList"/>
    <dgm:cxn modelId="{9CBE0F4C-29D8-4003-80B5-677F16DDD900}" type="presOf" srcId="{C3F09E24-9A7F-4542-8DE3-EE80810F9FAF}" destId="{B4915A39-EFFE-4318-9794-0E927914AC27}" srcOrd="0" destOrd="0" presId="urn:microsoft.com/office/officeart/2008/layout/VerticalCurvedList"/>
    <dgm:cxn modelId="{AEDF3783-0DC3-446C-B7FC-97E1704A026E}" type="presOf" srcId="{BD0C032D-9496-4707-BE93-4A14AAE61829}" destId="{D91F2E9C-F778-435D-A887-D7817E26C12E}" srcOrd="0" destOrd="0" presId="urn:microsoft.com/office/officeart/2008/layout/VerticalCurvedList"/>
    <dgm:cxn modelId="{C29BDCA0-3043-4953-A911-825223CC64A4}" type="presParOf" srcId="{ADD1F0E5-801A-4850-8C15-7401B9C3458B}" destId="{AB3F4D69-7778-4937-9F9D-E88AEC02DDEF}" srcOrd="0" destOrd="0" presId="urn:microsoft.com/office/officeart/2008/layout/VerticalCurvedList"/>
    <dgm:cxn modelId="{D266D15C-2190-4DD2-956D-F383CE27CE04}" type="presParOf" srcId="{AB3F4D69-7778-4937-9F9D-E88AEC02DDEF}" destId="{F6A1F6A0-30C3-4FF1-9EA4-3BA0B6ECDE0A}" srcOrd="0" destOrd="0" presId="urn:microsoft.com/office/officeart/2008/layout/VerticalCurvedList"/>
    <dgm:cxn modelId="{12B1AD5C-3D25-4922-8D2F-81FE0B7ADAA6}" type="presParOf" srcId="{F6A1F6A0-30C3-4FF1-9EA4-3BA0B6ECDE0A}" destId="{FAC59439-C04F-40AF-BF54-457EA08B3357}" srcOrd="0" destOrd="0" presId="urn:microsoft.com/office/officeart/2008/layout/VerticalCurvedList"/>
    <dgm:cxn modelId="{34A840B3-C250-44DE-990C-985801472024}" type="presParOf" srcId="{F6A1F6A0-30C3-4FF1-9EA4-3BA0B6ECDE0A}" destId="{D91F2E9C-F778-435D-A887-D7817E26C12E}" srcOrd="1" destOrd="0" presId="urn:microsoft.com/office/officeart/2008/layout/VerticalCurvedList"/>
    <dgm:cxn modelId="{1D0B1A3A-B35D-4801-96FC-6EF85519B5BB}" type="presParOf" srcId="{F6A1F6A0-30C3-4FF1-9EA4-3BA0B6ECDE0A}" destId="{0C34A96D-65B3-402E-92C2-BF11AB5DA66C}" srcOrd="2" destOrd="0" presId="urn:microsoft.com/office/officeart/2008/layout/VerticalCurvedList"/>
    <dgm:cxn modelId="{8EACBD65-CD0C-47CB-95F1-2F24E2DF601E}" type="presParOf" srcId="{F6A1F6A0-30C3-4FF1-9EA4-3BA0B6ECDE0A}" destId="{D3286CE6-D21A-43E4-BD5A-60B20F62F2A7}" srcOrd="3" destOrd="0" presId="urn:microsoft.com/office/officeart/2008/layout/VerticalCurvedList"/>
    <dgm:cxn modelId="{A0F597FC-2348-4EB4-BC0D-0592F19C824D}" type="presParOf" srcId="{AB3F4D69-7778-4937-9F9D-E88AEC02DDEF}" destId="{B4915A39-EFFE-4318-9794-0E927914AC27}" srcOrd="1" destOrd="0" presId="urn:microsoft.com/office/officeart/2008/layout/VerticalCurvedList"/>
    <dgm:cxn modelId="{3DD6F0B1-4D8D-4CBA-8B62-76D0EE56F95D}" type="presParOf" srcId="{AB3F4D69-7778-4937-9F9D-E88AEC02DDEF}" destId="{FE807202-4E2B-4014-815B-A08B683CBE1A}" srcOrd="2" destOrd="0" presId="urn:microsoft.com/office/officeart/2008/layout/VerticalCurvedList"/>
    <dgm:cxn modelId="{447C2516-B2CC-43C2-B010-EEACF7C9E974}" type="presParOf" srcId="{FE807202-4E2B-4014-815B-A08B683CBE1A}" destId="{7DBEDB90-1D91-40A9-B60C-A3ECC96F7934}" srcOrd="0" destOrd="0" presId="urn:microsoft.com/office/officeart/2008/layout/VerticalCurvedList"/>
    <dgm:cxn modelId="{CA3E1A9E-3578-478A-8DC9-4923D3349F2A}" type="presParOf" srcId="{AB3F4D69-7778-4937-9F9D-E88AEC02DDEF}" destId="{740240B1-B27E-4B03-A5BA-F7230036B14A}" srcOrd="3" destOrd="0" presId="urn:microsoft.com/office/officeart/2008/layout/VerticalCurvedList"/>
    <dgm:cxn modelId="{CBE07E0F-4093-4B2B-90C9-8931A6B94CC6}" type="presParOf" srcId="{AB3F4D69-7778-4937-9F9D-E88AEC02DDEF}" destId="{82F5F42B-8052-40E2-85E5-DA5C9E44C1DC}" srcOrd="4" destOrd="0" presId="urn:microsoft.com/office/officeart/2008/layout/VerticalCurvedList"/>
    <dgm:cxn modelId="{388DE4FC-7DF8-4C73-8FDC-C23E4BAE33BC}" type="presParOf" srcId="{82F5F42B-8052-40E2-85E5-DA5C9E44C1DC}" destId="{CF1C0B70-1C44-41CA-842E-D21280868984}" srcOrd="0" destOrd="0" presId="urn:microsoft.com/office/officeart/2008/layout/VerticalCurvedList"/>
    <dgm:cxn modelId="{7E8C082A-CA98-49C5-B04D-D5BE76BEF9BD}" type="presParOf" srcId="{AB3F4D69-7778-4937-9F9D-E88AEC02DDEF}" destId="{1E3BAB38-548E-4730-B32D-A6D50EECB828}" srcOrd="5" destOrd="0" presId="urn:microsoft.com/office/officeart/2008/layout/VerticalCurvedList"/>
    <dgm:cxn modelId="{C7E448A8-4AC1-4DF3-B1AE-99AE854C88A1}" type="presParOf" srcId="{AB3F4D69-7778-4937-9F9D-E88AEC02DDEF}" destId="{D194441B-C537-4409-A42E-B40EB0F99EC6}" srcOrd="6" destOrd="0" presId="urn:microsoft.com/office/officeart/2008/layout/VerticalCurvedList"/>
    <dgm:cxn modelId="{C5775C6B-E116-42BD-8E19-85EF903D1EFC}" type="presParOf" srcId="{D194441B-C537-4409-A42E-B40EB0F99EC6}" destId="{2C6185FF-989A-4245-B50F-3488433B4B8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E4A67CC-8F49-4FD6-AA21-471BAC9DA009}"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tr-TR"/>
        </a:p>
      </dgm:t>
    </dgm:pt>
    <dgm:pt modelId="{D392845E-F995-4055-A2B2-4A055F0FCD7D}">
      <dgm:prSet phldrT="[Metin]"/>
      <dgm:spPr/>
      <dgm:t>
        <a:bodyPr/>
        <a:lstStyle/>
        <a:p>
          <a:r>
            <a:rPr lang="tr-TR" dirty="0" smtClean="0">
              <a:solidFill>
                <a:srgbClr val="7030A0"/>
              </a:solidFill>
              <a:latin typeface="Constantia" panose="02030602050306030303" pitchFamily="18" charset="0"/>
            </a:rPr>
            <a:t>Öfkelendiğinizin farkına varın:</a:t>
          </a:r>
          <a:endParaRPr lang="tr-TR" dirty="0">
            <a:solidFill>
              <a:srgbClr val="7030A0"/>
            </a:solidFill>
            <a:latin typeface="Constantia" panose="02030602050306030303" pitchFamily="18" charset="0"/>
          </a:endParaRPr>
        </a:p>
      </dgm:t>
    </dgm:pt>
    <dgm:pt modelId="{516E65C7-0E51-40EA-B4ED-6E5A217295D9}" type="parTrans" cxnId="{C4F2BF49-B487-4AB3-ADB9-49D5C8C1F23C}">
      <dgm:prSet/>
      <dgm:spPr/>
      <dgm:t>
        <a:bodyPr/>
        <a:lstStyle/>
        <a:p>
          <a:endParaRPr lang="tr-TR"/>
        </a:p>
      </dgm:t>
    </dgm:pt>
    <dgm:pt modelId="{9280F287-108F-44F3-A51F-1C6EEA1C4590}" type="sibTrans" cxnId="{C4F2BF49-B487-4AB3-ADB9-49D5C8C1F23C}">
      <dgm:prSet/>
      <dgm:spPr/>
      <dgm:t>
        <a:bodyPr/>
        <a:lstStyle/>
        <a:p>
          <a:endParaRPr lang="tr-TR"/>
        </a:p>
      </dgm:t>
    </dgm:pt>
    <dgm:pt modelId="{9348DAD2-BA69-40FF-B8FA-A246D3765351}">
      <dgm:prSet phldrT="[Metin]"/>
      <dgm:spPr/>
      <dgm:t>
        <a:bodyPr/>
        <a:lstStyle/>
        <a:p>
          <a:r>
            <a:rPr lang="de-DE" smtClean="0">
              <a:latin typeface="Constantia" panose="02030602050306030303" pitchFamily="18" charset="0"/>
            </a:rPr>
            <a:t>Sizi ne öfkelendirir ve bedeniniz öfkelendiğinizde size nasıl işaretler verir? Öfke duygunuzun</a:t>
          </a:r>
          <a:r>
            <a:rPr lang="tr-TR" smtClean="0">
              <a:latin typeface="Constantia" panose="02030602050306030303" pitchFamily="18" charset="0"/>
            </a:rPr>
            <a:t>;</a:t>
          </a:r>
          <a:r>
            <a:rPr lang="de-DE" smtClean="0">
              <a:latin typeface="Constantia" panose="02030602050306030303" pitchFamily="18" charset="0"/>
            </a:rPr>
            <a:t> korku, utanma, stres gibi asıl duygularınızın yerine geçtiği zamanların farkına varın.</a:t>
          </a:r>
          <a:endParaRPr lang="tr-TR" dirty="0"/>
        </a:p>
      </dgm:t>
    </dgm:pt>
    <dgm:pt modelId="{40DBFC39-E730-4753-B46E-DED5752B5C4A}" type="parTrans" cxnId="{9BE7F9A0-4742-488B-8708-6A5EC8FE0F14}">
      <dgm:prSet/>
      <dgm:spPr/>
      <dgm:t>
        <a:bodyPr/>
        <a:lstStyle/>
        <a:p>
          <a:endParaRPr lang="tr-TR"/>
        </a:p>
      </dgm:t>
    </dgm:pt>
    <dgm:pt modelId="{EB5547A4-5139-4B01-9C29-720450838970}" type="sibTrans" cxnId="{9BE7F9A0-4742-488B-8708-6A5EC8FE0F14}">
      <dgm:prSet/>
      <dgm:spPr/>
      <dgm:t>
        <a:bodyPr/>
        <a:lstStyle/>
        <a:p>
          <a:endParaRPr lang="tr-TR"/>
        </a:p>
      </dgm:t>
    </dgm:pt>
    <dgm:pt modelId="{13A6CB0B-407F-44C9-97BA-0FF95E309CD0}">
      <dgm:prSet phldrT="[Metin]"/>
      <dgm:spPr/>
      <dgm:t>
        <a:bodyPr/>
        <a:lstStyle/>
        <a:p>
          <a:r>
            <a:rPr lang="de-DE" i="1" dirty="0" err="1" smtClean="0">
              <a:solidFill>
                <a:srgbClr val="7030A0"/>
              </a:solidFill>
              <a:latin typeface="Constantia" panose="02030602050306030303" pitchFamily="18" charset="0"/>
            </a:rPr>
            <a:t>Diğer</a:t>
          </a:r>
          <a:r>
            <a:rPr lang="de-DE" i="1" dirty="0" smtClean="0">
              <a:solidFill>
                <a:srgbClr val="7030A0"/>
              </a:solidFill>
              <a:latin typeface="Constantia" panose="02030602050306030303" pitchFamily="18" charset="0"/>
            </a:rPr>
            <a:t> </a:t>
          </a:r>
          <a:r>
            <a:rPr lang="de-DE" i="1" dirty="0" err="1" smtClean="0">
              <a:solidFill>
                <a:srgbClr val="7030A0"/>
              </a:solidFill>
              <a:latin typeface="Constantia" panose="02030602050306030303" pitchFamily="18" charset="0"/>
            </a:rPr>
            <a:t>insanların</a:t>
          </a:r>
          <a:r>
            <a:rPr lang="de-DE" i="1" dirty="0" smtClean="0">
              <a:solidFill>
                <a:srgbClr val="7030A0"/>
              </a:solidFill>
              <a:latin typeface="Constantia" panose="02030602050306030303" pitchFamily="18" charset="0"/>
            </a:rPr>
            <a:t> </a:t>
          </a:r>
          <a:r>
            <a:rPr lang="de-DE" i="1" dirty="0" err="1" smtClean="0">
              <a:solidFill>
                <a:srgbClr val="7030A0"/>
              </a:solidFill>
              <a:latin typeface="Constantia" panose="02030602050306030303" pitchFamily="18" charset="0"/>
            </a:rPr>
            <a:t>duygularına</a:t>
          </a:r>
          <a:r>
            <a:rPr lang="de-DE" i="1" dirty="0" smtClean="0">
              <a:solidFill>
                <a:srgbClr val="7030A0"/>
              </a:solidFill>
              <a:latin typeface="Constantia" panose="02030602050306030303" pitchFamily="18" charset="0"/>
            </a:rPr>
            <a:t> </a:t>
          </a:r>
          <a:r>
            <a:rPr lang="de-DE" i="1" dirty="0" err="1" smtClean="0">
              <a:solidFill>
                <a:srgbClr val="7030A0"/>
              </a:solidFill>
              <a:latin typeface="Constantia" panose="02030602050306030303" pitchFamily="18" charset="0"/>
            </a:rPr>
            <a:t>empati</a:t>
          </a:r>
          <a:r>
            <a:rPr lang="de-DE" i="1" dirty="0" smtClean="0">
              <a:solidFill>
                <a:srgbClr val="7030A0"/>
              </a:solidFill>
              <a:latin typeface="Constantia" panose="02030602050306030303" pitchFamily="18" charset="0"/>
            </a:rPr>
            <a:t> </a:t>
          </a:r>
          <a:r>
            <a:rPr lang="de-DE" i="1" dirty="0" err="1" smtClean="0">
              <a:solidFill>
                <a:srgbClr val="7030A0"/>
              </a:solidFill>
              <a:latin typeface="Constantia" panose="02030602050306030303" pitchFamily="18" charset="0"/>
            </a:rPr>
            <a:t>gösterin</a:t>
          </a:r>
          <a:r>
            <a:rPr lang="de-DE" i="1" dirty="0" smtClean="0">
              <a:solidFill>
                <a:srgbClr val="7030A0"/>
              </a:solidFill>
              <a:latin typeface="Constantia" panose="02030602050306030303" pitchFamily="18" charset="0"/>
            </a:rPr>
            <a:t>: </a:t>
          </a:r>
          <a:endParaRPr lang="tr-TR" dirty="0">
            <a:solidFill>
              <a:srgbClr val="7030A0"/>
            </a:solidFill>
          </a:endParaRPr>
        </a:p>
      </dgm:t>
    </dgm:pt>
    <dgm:pt modelId="{63516144-315A-4DAB-AFA3-B0A9A06AFC04}" type="parTrans" cxnId="{72D6257E-5C55-44B5-BDB2-BECC40C85CA2}">
      <dgm:prSet/>
      <dgm:spPr/>
      <dgm:t>
        <a:bodyPr/>
        <a:lstStyle/>
        <a:p>
          <a:endParaRPr lang="tr-TR"/>
        </a:p>
      </dgm:t>
    </dgm:pt>
    <dgm:pt modelId="{E6135923-F100-478D-BB40-38AD0806C9E1}" type="sibTrans" cxnId="{72D6257E-5C55-44B5-BDB2-BECC40C85CA2}">
      <dgm:prSet/>
      <dgm:spPr/>
      <dgm:t>
        <a:bodyPr/>
        <a:lstStyle/>
        <a:p>
          <a:endParaRPr lang="tr-TR"/>
        </a:p>
      </dgm:t>
    </dgm:pt>
    <dgm:pt modelId="{5E6D5E46-EEAF-4937-9FAC-0B5B422334CC}">
      <dgm:prSet phldrT="[Metin]"/>
      <dgm:spPr/>
      <dgm:t>
        <a:bodyPr/>
        <a:lstStyle/>
        <a:p>
          <a:r>
            <a:rPr lang="de-DE" dirty="0" err="1" smtClean="0">
              <a:latin typeface="Constantia" panose="02030602050306030303" pitchFamily="18" charset="0"/>
            </a:rPr>
            <a:t>Empati</a:t>
          </a:r>
          <a:r>
            <a:rPr lang="de-DE" dirty="0" smtClean="0">
              <a:latin typeface="Constantia" panose="02030602050306030303" pitchFamily="18" charset="0"/>
            </a:rPr>
            <a:t> </a:t>
          </a:r>
          <a:r>
            <a:rPr lang="de-DE" dirty="0" err="1" smtClean="0">
              <a:latin typeface="Constantia" panose="02030602050306030303" pitchFamily="18" charset="0"/>
            </a:rPr>
            <a:t>kurup</a:t>
          </a:r>
          <a:r>
            <a:rPr lang="de-DE" dirty="0" smtClean="0">
              <a:latin typeface="Constantia" panose="02030602050306030303" pitchFamily="18" charset="0"/>
            </a:rPr>
            <a:t>, </a:t>
          </a:r>
          <a:r>
            <a:rPr lang="de-DE" dirty="0" err="1" smtClean="0">
              <a:latin typeface="Constantia" panose="02030602050306030303" pitchFamily="18" charset="0"/>
            </a:rPr>
            <a:t>diğer</a:t>
          </a:r>
          <a:r>
            <a:rPr lang="de-DE" dirty="0" smtClean="0">
              <a:latin typeface="Constantia" panose="02030602050306030303" pitchFamily="18" charset="0"/>
            </a:rPr>
            <a:t> </a:t>
          </a:r>
          <a:r>
            <a:rPr lang="de-DE" dirty="0" err="1" smtClean="0">
              <a:latin typeface="Constantia" panose="02030602050306030303" pitchFamily="18" charset="0"/>
            </a:rPr>
            <a:t>insanların</a:t>
          </a:r>
          <a:r>
            <a:rPr lang="de-DE" dirty="0" smtClean="0">
              <a:latin typeface="Constantia" panose="02030602050306030303" pitchFamily="18" charset="0"/>
            </a:rPr>
            <a:t> </a:t>
          </a:r>
          <a:r>
            <a:rPr lang="de-DE" dirty="0" err="1" smtClean="0">
              <a:latin typeface="Constantia" panose="02030602050306030303" pitchFamily="18" charset="0"/>
            </a:rPr>
            <a:t>bakış</a:t>
          </a:r>
          <a:r>
            <a:rPr lang="de-DE" dirty="0" smtClean="0">
              <a:latin typeface="Constantia" panose="02030602050306030303" pitchFamily="18" charset="0"/>
            </a:rPr>
            <a:t> </a:t>
          </a:r>
          <a:r>
            <a:rPr lang="de-DE" dirty="0" err="1" smtClean="0">
              <a:latin typeface="Constantia" panose="02030602050306030303" pitchFamily="18" charset="0"/>
            </a:rPr>
            <a:t>açısından</a:t>
          </a:r>
          <a:r>
            <a:rPr lang="de-DE" dirty="0" smtClean="0">
              <a:latin typeface="Constantia" panose="02030602050306030303" pitchFamily="18" charset="0"/>
            </a:rPr>
            <a:t> </a:t>
          </a:r>
          <a:r>
            <a:rPr lang="de-DE" dirty="0" err="1" smtClean="0">
              <a:latin typeface="Constantia" panose="02030602050306030303" pitchFamily="18" charset="0"/>
            </a:rPr>
            <a:t>olaylara</a:t>
          </a:r>
          <a:r>
            <a:rPr lang="de-DE" dirty="0" smtClean="0">
              <a:latin typeface="Constantia" panose="02030602050306030303" pitchFamily="18" charset="0"/>
            </a:rPr>
            <a:t> </a:t>
          </a:r>
          <a:r>
            <a:rPr lang="de-DE" dirty="0" err="1" smtClean="0">
              <a:latin typeface="Constantia" panose="02030602050306030303" pitchFamily="18" charset="0"/>
            </a:rPr>
            <a:t>bakabilir</a:t>
          </a:r>
          <a:r>
            <a:rPr lang="de-DE" dirty="0" smtClean="0">
              <a:latin typeface="Constantia" panose="02030602050306030303" pitchFamily="18" charset="0"/>
            </a:rPr>
            <a:t> </a:t>
          </a:r>
          <a:r>
            <a:rPr lang="de-DE" dirty="0" err="1" smtClean="0">
              <a:latin typeface="Constantia" panose="02030602050306030303" pitchFamily="18" charset="0"/>
            </a:rPr>
            <a:t>misiniz</a:t>
          </a:r>
          <a:r>
            <a:rPr lang="de-DE" dirty="0" smtClean="0">
              <a:latin typeface="Constantia" panose="02030602050306030303" pitchFamily="18" charset="0"/>
            </a:rPr>
            <a:t>? </a:t>
          </a:r>
          <a:r>
            <a:rPr lang="de-DE" dirty="0" err="1" smtClean="0">
              <a:latin typeface="Constantia" panose="02030602050306030303" pitchFamily="18" charset="0"/>
            </a:rPr>
            <a:t>Diğer</a:t>
          </a:r>
          <a:r>
            <a:rPr lang="de-DE" dirty="0" smtClean="0">
              <a:latin typeface="Constantia" panose="02030602050306030303" pitchFamily="18" charset="0"/>
            </a:rPr>
            <a:t> </a:t>
          </a:r>
          <a:r>
            <a:rPr lang="tr-TR" noProof="0" dirty="0" smtClean="0">
              <a:latin typeface="Constantia" panose="02030602050306030303" pitchFamily="18" charset="0"/>
            </a:rPr>
            <a:t>insanların</a:t>
          </a:r>
          <a:r>
            <a:rPr lang="de-DE" dirty="0" smtClean="0">
              <a:latin typeface="Constantia" panose="02030602050306030303" pitchFamily="18" charset="0"/>
            </a:rPr>
            <a:t> </a:t>
          </a:r>
          <a:r>
            <a:rPr lang="tr-TR" noProof="0" dirty="0" smtClean="0">
              <a:latin typeface="Constantia" panose="02030602050306030303" pitchFamily="18" charset="0"/>
            </a:rPr>
            <a:t>sizin</a:t>
          </a:r>
          <a:r>
            <a:rPr lang="de-DE" dirty="0" smtClean="0">
              <a:latin typeface="Constantia" panose="02030602050306030303" pitchFamily="18" charset="0"/>
            </a:rPr>
            <a:t> </a:t>
          </a:r>
          <a:r>
            <a:rPr lang="tr-TR" dirty="0" smtClean="0">
              <a:latin typeface="Constantia" panose="02030602050306030303" pitchFamily="18" charset="0"/>
            </a:rPr>
            <a:t>nasıl</a:t>
          </a:r>
          <a:r>
            <a:rPr lang="de-DE" dirty="0" smtClean="0">
              <a:latin typeface="Constantia" panose="02030602050306030303" pitchFamily="18" charset="0"/>
            </a:rPr>
            <a:t> </a:t>
          </a:r>
          <a:r>
            <a:rPr lang="de-DE" dirty="0" err="1" smtClean="0">
              <a:latin typeface="Constantia" panose="02030602050306030303" pitchFamily="18" charset="0"/>
            </a:rPr>
            <a:t>hissettiğinizi</a:t>
          </a:r>
          <a:r>
            <a:rPr lang="de-DE" dirty="0" smtClean="0">
              <a:latin typeface="Constantia" panose="02030602050306030303" pitchFamily="18" charset="0"/>
            </a:rPr>
            <a:t> </a:t>
          </a:r>
          <a:r>
            <a:rPr lang="de-DE" dirty="0" err="1" smtClean="0">
              <a:latin typeface="Constantia" panose="02030602050306030303" pitchFamily="18" charset="0"/>
            </a:rPr>
            <a:t>anlamalarına</a:t>
          </a:r>
          <a:r>
            <a:rPr lang="de-DE" dirty="0" smtClean="0">
              <a:latin typeface="Constantia" panose="02030602050306030303" pitchFamily="18" charset="0"/>
            </a:rPr>
            <a:t> </a:t>
          </a:r>
          <a:r>
            <a:rPr lang="de-DE" dirty="0" err="1" smtClean="0">
              <a:latin typeface="Constantia" panose="02030602050306030303" pitchFamily="18" charset="0"/>
            </a:rPr>
            <a:t>yardımcı</a:t>
          </a:r>
          <a:r>
            <a:rPr lang="de-DE" dirty="0" smtClean="0">
              <a:latin typeface="Constantia" panose="02030602050306030303" pitchFamily="18" charset="0"/>
            </a:rPr>
            <a:t> </a:t>
          </a:r>
          <a:r>
            <a:rPr lang="de-DE" dirty="0" err="1" smtClean="0">
              <a:latin typeface="Constantia" panose="02030602050306030303" pitchFamily="18" charset="0"/>
            </a:rPr>
            <a:t>olun</a:t>
          </a:r>
          <a:r>
            <a:rPr lang="de-DE" dirty="0" smtClean="0">
              <a:latin typeface="Constantia" panose="02030602050306030303" pitchFamily="18" charset="0"/>
            </a:rPr>
            <a:t>. “</a:t>
          </a:r>
          <a:r>
            <a:rPr lang="de-DE" dirty="0" err="1" smtClean="0">
              <a:latin typeface="Constantia" panose="02030602050306030303" pitchFamily="18" charset="0"/>
            </a:rPr>
            <a:t>Ben”dilini</a:t>
          </a:r>
          <a:r>
            <a:rPr lang="tr-TR" dirty="0" smtClean="0">
              <a:latin typeface="Constantia" panose="02030602050306030303" pitchFamily="18" charset="0"/>
            </a:rPr>
            <a:t> </a:t>
          </a:r>
          <a:r>
            <a:rPr lang="de-DE" dirty="0" err="1" smtClean="0">
              <a:latin typeface="Constantia" panose="02030602050306030303" pitchFamily="18" charset="0"/>
            </a:rPr>
            <a:t>kullanın</a:t>
          </a:r>
          <a:r>
            <a:rPr lang="de-DE" dirty="0" smtClean="0">
              <a:latin typeface="Constantia" panose="02030602050306030303" pitchFamily="18" charset="0"/>
            </a:rPr>
            <a:t>.</a:t>
          </a:r>
          <a:endParaRPr lang="tr-TR" dirty="0"/>
        </a:p>
      </dgm:t>
    </dgm:pt>
    <dgm:pt modelId="{72CB015B-0022-41DE-B466-7BF699925816}" type="parTrans" cxnId="{BF2A83D1-445C-408F-9709-31EF5814DAEC}">
      <dgm:prSet/>
      <dgm:spPr/>
      <dgm:t>
        <a:bodyPr/>
        <a:lstStyle/>
        <a:p>
          <a:endParaRPr lang="tr-TR"/>
        </a:p>
      </dgm:t>
    </dgm:pt>
    <dgm:pt modelId="{69D77D7A-755D-4F42-9344-1527578E8AB8}" type="sibTrans" cxnId="{BF2A83D1-445C-408F-9709-31EF5814DAEC}">
      <dgm:prSet/>
      <dgm:spPr/>
      <dgm:t>
        <a:bodyPr/>
        <a:lstStyle/>
        <a:p>
          <a:endParaRPr lang="tr-TR"/>
        </a:p>
      </dgm:t>
    </dgm:pt>
    <dgm:pt modelId="{B40BBD12-ECEA-4A2A-B747-79BFD1498608}" type="pres">
      <dgm:prSet presAssocID="{1E4A67CC-8F49-4FD6-AA21-471BAC9DA009}" presName="Name0" presStyleCnt="0">
        <dgm:presLayoutVars>
          <dgm:chMax/>
          <dgm:chPref/>
          <dgm:dir/>
        </dgm:presLayoutVars>
      </dgm:prSet>
      <dgm:spPr/>
      <dgm:t>
        <a:bodyPr/>
        <a:lstStyle/>
        <a:p>
          <a:endParaRPr lang="tr-TR"/>
        </a:p>
      </dgm:t>
    </dgm:pt>
    <dgm:pt modelId="{A6386964-ECDA-4E35-8ECD-8E74EFC1C6C0}" type="pres">
      <dgm:prSet presAssocID="{D392845E-F995-4055-A2B2-4A055F0FCD7D}" presName="parenttextcomposite" presStyleCnt="0"/>
      <dgm:spPr/>
    </dgm:pt>
    <dgm:pt modelId="{F7A1B0CB-2DE6-492C-AEC6-1FD8E8674F7C}" type="pres">
      <dgm:prSet presAssocID="{D392845E-F995-4055-A2B2-4A055F0FCD7D}" presName="parenttext" presStyleLbl="revTx" presStyleIdx="0" presStyleCnt="2">
        <dgm:presLayoutVars>
          <dgm:chMax/>
          <dgm:chPref val="2"/>
          <dgm:bulletEnabled val="1"/>
        </dgm:presLayoutVars>
      </dgm:prSet>
      <dgm:spPr/>
      <dgm:t>
        <a:bodyPr/>
        <a:lstStyle/>
        <a:p>
          <a:endParaRPr lang="tr-TR"/>
        </a:p>
      </dgm:t>
    </dgm:pt>
    <dgm:pt modelId="{2859FE0A-99A0-4559-99D2-2D25609BB70C}" type="pres">
      <dgm:prSet presAssocID="{D392845E-F995-4055-A2B2-4A055F0FCD7D}" presName="composite" presStyleCnt="0"/>
      <dgm:spPr/>
    </dgm:pt>
    <dgm:pt modelId="{4D182845-428A-48FD-A2D5-8AA94AFAA794}" type="pres">
      <dgm:prSet presAssocID="{D392845E-F995-4055-A2B2-4A055F0FCD7D}" presName="chevron1" presStyleLbl="alignNode1" presStyleIdx="0" presStyleCnt="14"/>
      <dgm:spPr/>
    </dgm:pt>
    <dgm:pt modelId="{35AA535B-3E5B-4D44-8972-4D2770133FFA}" type="pres">
      <dgm:prSet presAssocID="{D392845E-F995-4055-A2B2-4A055F0FCD7D}" presName="chevron2" presStyleLbl="alignNode1" presStyleIdx="1" presStyleCnt="14"/>
      <dgm:spPr/>
    </dgm:pt>
    <dgm:pt modelId="{200E8D2C-6BBD-42FF-9E0F-17E69F519C5B}" type="pres">
      <dgm:prSet presAssocID="{D392845E-F995-4055-A2B2-4A055F0FCD7D}" presName="chevron3" presStyleLbl="alignNode1" presStyleIdx="2" presStyleCnt="14"/>
      <dgm:spPr/>
    </dgm:pt>
    <dgm:pt modelId="{C3F93DFC-E3DE-4361-990D-5FE052C203AF}" type="pres">
      <dgm:prSet presAssocID="{D392845E-F995-4055-A2B2-4A055F0FCD7D}" presName="chevron4" presStyleLbl="alignNode1" presStyleIdx="3" presStyleCnt="14"/>
      <dgm:spPr/>
    </dgm:pt>
    <dgm:pt modelId="{EF0F5B9C-D3D5-44D7-B525-29404EA48848}" type="pres">
      <dgm:prSet presAssocID="{D392845E-F995-4055-A2B2-4A055F0FCD7D}" presName="chevron5" presStyleLbl="alignNode1" presStyleIdx="4" presStyleCnt="14"/>
      <dgm:spPr/>
    </dgm:pt>
    <dgm:pt modelId="{DE53AE04-CDBA-43DD-8D91-3F2757728559}" type="pres">
      <dgm:prSet presAssocID="{D392845E-F995-4055-A2B2-4A055F0FCD7D}" presName="chevron6" presStyleLbl="alignNode1" presStyleIdx="5" presStyleCnt="14"/>
      <dgm:spPr/>
    </dgm:pt>
    <dgm:pt modelId="{9645CA96-D9F8-4B83-8932-1A6442155E48}" type="pres">
      <dgm:prSet presAssocID="{D392845E-F995-4055-A2B2-4A055F0FCD7D}" presName="chevron7" presStyleLbl="alignNode1" presStyleIdx="6" presStyleCnt="14"/>
      <dgm:spPr/>
    </dgm:pt>
    <dgm:pt modelId="{4B7DBAC7-C45B-4EA9-93C2-86DADB3950B8}" type="pres">
      <dgm:prSet presAssocID="{D392845E-F995-4055-A2B2-4A055F0FCD7D}" presName="childtext" presStyleLbl="solidFgAcc1" presStyleIdx="0" presStyleCnt="2">
        <dgm:presLayoutVars>
          <dgm:chMax/>
          <dgm:chPref val="0"/>
          <dgm:bulletEnabled val="1"/>
        </dgm:presLayoutVars>
      </dgm:prSet>
      <dgm:spPr/>
      <dgm:t>
        <a:bodyPr/>
        <a:lstStyle/>
        <a:p>
          <a:endParaRPr lang="tr-TR"/>
        </a:p>
      </dgm:t>
    </dgm:pt>
    <dgm:pt modelId="{9E97E205-5B6F-476E-9FD0-A1F7EC9B9CE1}" type="pres">
      <dgm:prSet presAssocID="{9280F287-108F-44F3-A51F-1C6EEA1C4590}" presName="sibTrans" presStyleCnt="0"/>
      <dgm:spPr/>
    </dgm:pt>
    <dgm:pt modelId="{D3E039B0-F0DE-4A0A-8D66-008240CA4685}" type="pres">
      <dgm:prSet presAssocID="{13A6CB0B-407F-44C9-97BA-0FF95E309CD0}" presName="parenttextcomposite" presStyleCnt="0"/>
      <dgm:spPr/>
    </dgm:pt>
    <dgm:pt modelId="{AB91F455-F1F5-4E3C-B70A-1B31E91DDDB4}" type="pres">
      <dgm:prSet presAssocID="{13A6CB0B-407F-44C9-97BA-0FF95E309CD0}" presName="parenttext" presStyleLbl="revTx" presStyleIdx="1" presStyleCnt="2">
        <dgm:presLayoutVars>
          <dgm:chMax/>
          <dgm:chPref val="2"/>
          <dgm:bulletEnabled val="1"/>
        </dgm:presLayoutVars>
      </dgm:prSet>
      <dgm:spPr/>
      <dgm:t>
        <a:bodyPr/>
        <a:lstStyle/>
        <a:p>
          <a:endParaRPr lang="tr-TR"/>
        </a:p>
      </dgm:t>
    </dgm:pt>
    <dgm:pt modelId="{6D631798-C449-4DDB-8181-52241BDE1BAB}" type="pres">
      <dgm:prSet presAssocID="{13A6CB0B-407F-44C9-97BA-0FF95E309CD0}" presName="composite" presStyleCnt="0"/>
      <dgm:spPr/>
    </dgm:pt>
    <dgm:pt modelId="{C390E739-5FD2-4226-9549-E70C7E07C2ED}" type="pres">
      <dgm:prSet presAssocID="{13A6CB0B-407F-44C9-97BA-0FF95E309CD0}" presName="chevron1" presStyleLbl="alignNode1" presStyleIdx="7" presStyleCnt="14"/>
      <dgm:spPr/>
    </dgm:pt>
    <dgm:pt modelId="{8A6BE72B-F882-49C8-8CF2-EF3B6B1B51A7}" type="pres">
      <dgm:prSet presAssocID="{13A6CB0B-407F-44C9-97BA-0FF95E309CD0}" presName="chevron2" presStyleLbl="alignNode1" presStyleIdx="8" presStyleCnt="14"/>
      <dgm:spPr/>
    </dgm:pt>
    <dgm:pt modelId="{4ED1C75F-BB9C-460A-B607-DD86231A3F33}" type="pres">
      <dgm:prSet presAssocID="{13A6CB0B-407F-44C9-97BA-0FF95E309CD0}" presName="chevron3" presStyleLbl="alignNode1" presStyleIdx="9" presStyleCnt="14"/>
      <dgm:spPr/>
    </dgm:pt>
    <dgm:pt modelId="{D5EF77AF-0880-4F09-8118-922B02CCF6A5}" type="pres">
      <dgm:prSet presAssocID="{13A6CB0B-407F-44C9-97BA-0FF95E309CD0}" presName="chevron4" presStyleLbl="alignNode1" presStyleIdx="10" presStyleCnt="14"/>
      <dgm:spPr/>
    </dgm:pt>
    <dgm:pt modelId="{117A5299-26B2-4248-879F-8D72039372DA}" type="pres">
      <dgm:prSet presAssocID="{13A6CB0B-407F-44C9-97BA-0FF95E309CD0}" presName="chevron5" presStyleLbl="alignNode1" presStyleIdx="11" presStyleCnt="14"/>
      <dgm:spPr/>
    </dgm:pt>
    <dgm:pt modelId="{0D643E1D-B324-4E34-85E2-C768741B9E5C}" type="pres">
      <dgm:prSet presAssocID="{13A6CB0B-407F-44C9-97BA-0FF95E309CD0}" presName="chevron6" presStyleLbl="alignNode1" presStyleIdx="12" presStyleCnt="14"/>
      <dgm:spPr/>
    </dgm:pt>
    <dgm:pt modelId="{B0EA6937-0C05-45BF-B31B-D77AB085C981}" type="pres">
      <dgm:prSet presAssocID="{13A6CB0B-407F-44C9-97BA-0FF95E309CD0}" presName="chevron7" presStyleLbl="alignNode1" presStyleIdx="13" presStyleCnt="14"/>
      <dgm:spPr/>
    </dgm:pt>
    <dgm:pt modelId="{CC461AFD-74D8-45A5-9961-C03A013FF860}" type="pres">
      <dgm:prSet presAssocID="{13A6CB0B-407F-44C9-97BA-0FF95E309CD0}" presName="childtext" presStyleLbl="solidFgAcc1" presStyleIdx="1" presStyleCnt="2" custLinFactNeighborX="-145">
        <dgm:presLayoutVars>
          <dgm:chMax/>
          <dgm:chPref val="0"/>
          <dgm:bulletEnabled val="1"/>
        </dgm:presLayoutVars>
      </dgm:prSet>
      <dgm:spPr/>
      <dgm:t>
        <a:bodyPr/>
        <a:lstStyle/>
        <a:p>
          <a:endParaRPr lang="tr-TR"/>
        </a:p>
      </dgm:t>
    </dgm:pt>
  </dgm:ptLst>
  <dgm:cxnLst>
    <dgm:cxn modelId="{9EBA36C6-1F07-4124-BEB3-E2C6F479C439}" type="presOf" srcId="{5E6D5E46-EEAF-4937-9FAC-0B5B422334CC}" destId="{CC461AFD-74D8-45A5-9961-C03A013FF860}" srcOrd="0" destOrd="0" presId="urn:microsoft.com/office/officeart/2008/layout/VerticalAccentList"/>
    <dgm:cxn modelId="{BF2A83D1-445C-408F-9709-31EF5814DAEC}" srcId="{13A6CB0B-407F-44C9-97BA-0FF95E309CD0}" destId="{5E6D5E46-EEAF-4937-9FAC-0B5B422334CC}" srcOrd="0" destOrd="0" parTransId="{72CB015B-0022-41DE-B466-7BF699925816}" sibTransId="{69D77D7A-755D-4F42-9344-1527578E8AB8}"/>
    <dgm:cxn modelId="{26184460-43C7-4AEE-A3F9-3BDF18A0E535}" type="presOf" srcId="{1E4A67CC-8F49-4FD6-AA21-471BAC9DA009}" destId="{B40BBD12-ECEA-4A2A-B747-79BFD1498608}" srcOrd="0" destOrd="0" presId="urn:microsoft.com/office/officeart/2008/layout/VerticalAccentList"/>
    <dgm:cxn modelId="{6562A446-BE2C-4E07-89D6-701CC5CF19AC}" type="presOf" srcId="{D392845E-F995-4055-A2B2-4A055F0FCD7D}" destId="{F7A1B0CB-2DE6-492C-AEC6-1FD8E8674F7C}" srcOrd="0" destOrd="0" presId="urn:microsoft.com/office/officeart/2008/layout/VerticalAccentList"/>
    <dgm:cxn modelId="{D86EFD5A-A9E1-4303-8E80-7555247F304B}" type="presOf" srcId="{9348DAD2-BA69-40FF-B8FA-A246D3765351}" destId="{4B7DBAC7-C45B-4EA9-93C2-86DADB3950B8}" srcOrd="0" destOrd="0" presId="urn:microsoft.com/office/officeart/2008/layout/VerticalAccentList"/>
    <dgm:cxn modelId="{9BE7F9A0-4742-488B-8708-6A5EC8FE0F14}" srcId="{D392845E-F995-4055-A2B2-4A055F0FCD7D}" destId="{9348DAD2-BA69-40FF-B8FA-A246D3765351}" srcOrd="0" destOrd="0" parTransId="{40DBFC39-E730-4753-B46E-DED5752B5C4A}" sibTransId="{EB5547A4-5139-4B01-9C29-720450838970}"/>
    <dgm:cxn modelId="{DE12A383-11E1-404B-A8C1-C261AEB231EC}" type="presOf" srcId="{13A6CB0B-407F-44C9-97BA-0FF95E309CD0}" destId="{AB91F455-F1F5-4E3C-B70A-1B31E91DDDB4}" srcOrd="0" destOrd="0" presId="urn:microsoft.com/office/officeart/2008/layout/VerticalAccentList"/>
    <dgm:cxn modelId="{C4F2BF49-B487-4AB3-ADB9-49D5C8C1F23C}" srcId="{1E4A67CC-8F49-4FD6-AA21-471BAC9DA009}" destId="{D392845E-F995-4055-A2B2-4A055F0FCD7D}" srcOrd="0" destOrd="0" parTransId="{516E65C7-0E51-40EA-B4ED-6E5A217295D9}" sibTransId="{9280F287-108F-44F3-A51F-1C6EEA1C4590}"/>
    <dgm:cxn modelId="{72D6257E-5C55-44B5-BDB2-BECC40C85CA2}" srcId="{1E4A67CC-8F49-4FD6-AA21-471BAC9DA009}" destId="{13A6CB0B-407F-44C9-97BA-0FF95E309CD0}" srcOrd="1" destOrd="0" parTransId="{63516144-315A-4DAB-AFA3-B0A9A06AFC04}" sibTransId="{E6135923-F100-478D-BB40-38AD0806C9E1}"/>
    <dgm:cxn modelId="{ECD0F0C7-D1F7-4B51-A42B-04AD87CCC655}" type="presParOf" srcId="{B40BBD12-ECEA-4A2A-B747-79BFD1498608}" destId="{A6386964-ECDA-4E35-8ECD-8E74EFC1C6C0}" srcOrd="0" destOrd="0" presId="urn:microsoft.com/office/officeart/2008/layout/VerticalAccentList"/>
    <dgm:cxn modelId="{EE0D1AEB-9B67-4453-8454-965C1C8EFB38}" type="presParOf" srcId="{A6386964-ECDA-4E35-8ECD-8E74EFC1C6C0}" destId="{F7A1B0CB-2DE6-492C-AEC6-1FD8E8674F7C}" srcOrd="0" destOrd="0" presId="urn:microsoft.com/office/officeart/2008/layout/VerticalAccentList"/>
    <dgm:cxn modelId="{563BD40D-3B79-4DE6-9040-A935138AC77A}" type="presParOf" srcId="{B40BBD12-ECEA-4A2A-B747-79BFD1498608}" destId="{2859FE0A-99A0-4559-99D2-2D25609BB70C}" srcOrd="1" destOrd="0" presId="urn:microsoft.com/office/officeart/2008/layout/VerticalAccentList"/>
    <dgm:cxn modelId="{6C5EC2F1-D246-4086-BA8E-9F5248FB2673}" type="presParOf" srcId="{2859FE0A-99A0-4559-99D2-2D25609BB70C}" destId="{4D182845-428A-48FD-A2D5-8AA94AFAA794}" srcOrd="0" destOrd="0" presId="urn:microsoft.com/office/officeart/2008/layout/VerticalAccentList"/>
    <dgm:cxn modelId="{C36A1636-8632-41E5-A44C-B018C013F555}" type="presParOf" srcId="{2859FE0A-99A0-4559-99D2-2D25609BB70C}" destId="{35AA535B-3E5B-4D44-8972-4D2770133FFA}" srcOrd="1" destOrd="0" presId="urn:microsoft.com/office/officeart/2008/layout/VerticalAccentList"/>
    <dgm:cxn modelId="{871AE4E3-452A-4268-9E69-B043633F1328}" type="presParOf" srcId="{2859FE0A-99A0-4559-99D2-2D25609BB70C}" destId="{200E8D2C-6BBD-42FF-9E0F-17E69F519C5B}" srcOrd="2" destOrd="0" presId="urn:microsoft.com/office/officeart/2008/layout/VerticalAccentList"/>
    <dgm:cxn modelId="{BF463F19-067D-446B-A76F-27DE831B00E1}" type="presParOf" srcId="{2859FE0A-99A0-4559-99D2-2D25609BB70C}" destId="{C3F93DFC-E3DE-4361-990D-5FE052C203AF}" srcOrd="3" destOrd="0" presId="urn:microsoft.com/office/officeart/2008/layout/VerticalAccentList"/>
    <dgm:cxn modelId="{8531B0EF-79F1-4559-BB1D-C5423FBF4928}" type="presParOf" srcId="{2859FE0A-99A0-4559-99D2-2D25609BB70C}" destId="{EF0F5B9C-D3D5-44D7-B525-29404EA48848}" srcOrd="4" destOrd="0" presId="urn:microsoft.com/office/officeart/2008/layout/VerticalAccentList"/>
    <dgm:cxn modelId="{0CB59E92-4613-453E-B051-730A2458A491}" type="presParOf" srcId="{2859FE0A-99A0-4559-99D2-2D25609BB70C}" destId="{DE53AE04-CDBA-43DD-8D91-3F2757728559}" srcOrd="5" destOrd="0" presId="urn:microsoft.com/office/officeart/2008/layout/VerticalAccentList"/>
    <dgm:cxn modelId="{95369914-A577-4B6F-8DBE-506B9B1BB2F3}" type="presParOf" srcId="{2859FE0A-99A0-4559-99D2-2D25609BB70C}" destId="{9645CA96-D9F8-4B83-8932-1A6442155E48}" srcOrd="6" destOrd="0" presId="urn:microsoft.com/office/officeart/2008/layout/VerticalAccentList"/>
    <dgm:cxn modelId="{00EA8DDC-8145-4294-86FA-1ADF1C6B946E}" type="presParOf" srcId="{2859FE0A-99A0-4559-99D2-2D25609BB70C}" destId="{4B7DBAC7-C45B-4EA9-93C2-86DADB3950B8}" srcOrd="7" destOrd="0" presId="urn:microsoft.com/office/officeart/2008/layout/VerticalAccentList"/>
    <dgm:cxn modelId="{59A6A2A3-D41F-4CB1-8960-A090EAF95CF7}" type="presParOf" srcId="{B40BBD12-ECEA-4A2A-B747-79BFD1498608}" destId="{9E97E205-5B6F-476E-9FD0-A1F7EC9B9CE1}" srcOrd="2" destOrd="0" presId="urn:microsoft.com/office/officeart/2008/layout/VerticalAccentList"/>
    <dgm:cxn modelId="{3272F2C7-5A71-4261-937F-CA4D4787F85C}" type="presParOf" srcId="{B40BBD12-ECEA-4A2A-B747-79BFD1498608}" destId="{D3E039B0-F0DE-4A0A-8D66-008240CA4685}" srcOrd="3" destOrd="0" presId="urn:microsoft.com/office/officeart/2008/layout/VerticalAccentList"/>
    <dgm:cxn modelId="{8C2FAAEF-EACE-438B-A008-AA684E6AA7AC}" type="presParOf" srcId="{D3E039B0-F0DE-4A0A-8D66-008240CA4685}" destId="{AB91F455-F1F5-4E3C-B70A-1B31E91DDDB4}" srcOrd="0" destOrd="0" presId="urn:microsoft.com/office/officeart/2008/layout/VerticalAccentList"/>
    <dgm:cxn modelId="{780903D4-A597-42A3-8B02-7E57E578E7A6}" type="presParOf" srcId="{B40BBD12-ECEA-4A2A-B747-79BFD1498608}" destId="{6D631798-C449-4DDB-8181-52241BDE1BAB}" srcOrd="4" destOrd="0" presId="urn:microsoft.com/office/officeart/2008/layout/VerticalAccentList"/>
    <dgm:cxn modelId="{92546ECF-E9CD-433F-BC4E-58D99F706196}" type="presParOf" srcId="{6D631798-C449-4DDB-8181-52241BDE1BAB}" destId="{C390E739-5FD2-4226-9549-E70C7E07C2ED}" srcOrd="0" destOrd="0" presId="urn:microsoft.com/office/officeart/2008/layout/VerticalAccentList"/>
    <dgm:cxn modelId="{71E247E9-6999-456C-AC41-A973904ABE74}" type="presParOf" srcId="{6D631798-C449-4DDB-8181-52241BDE1BAB}" destId="{8A6BE72B-F882-49C8-8CF2-EF3B6B1B51A7}" srcOrd="1" destOrd="0" presId="urn:microsoft.com/office/officeart/2008/layout/VerticalAccentList"/>
    <dgm:cxn modelId="{842F50D3-547B-46D6-BA7A-F6F6AD6A0586}" type="presParOf" srcId="{6D631798-C449-4DDB-8181-52241BDE1BAB}" destId="{4ED1C75F-BB9C-460A-B607-DD86231A3F33}" srcOrd="2" destOrd="0" presId="urn:microsoft.com/office/officeart/2008/layout/VerticalAccentList"/>
    <dgm:cxn modelId="{61BAB777-5A9B-4B82-A9CA-CCB6F8C0A48D}" type="presParOf" srcId="{6D631798-C449-4DDB-8181-52241BDE1BAB}" destId="{D5EF77AF-0880-4F09-8118-922B02CCF6A5}" srcOrd="3" destOrd="0" presId="urn:microsoft.com/office/officeart/2008/layout/VerticalAccentList"/>
    <dgm:cxn modelId="{05FF29F4-121C-4107-A008-F1DBB52727F5}" type="presParOf" srcId="{6D631798-C449-4DDB-8181-52241BDE1BAB}" destId="{117A5299-26B2-4248-879F-8D72039372DA}" srcOrd="4" destOrd="0" presId="urn:microsoft.com/office/officeart/2008/layout/VerticalAccentList"/>
    <dgm:cxn modelId="{B924BE07-5917-4A35-9EDF-83C3665B8EF0}" type="presParOf" srcId="{6D631798-C449-4DDB-8181-52241BDE1BAB}" destId="{0D643E1D-B324-4E34-85E2-C768741B9E5C}" srcOrd="5" destOrd="0" presId="urn:microsoft.com/office/officeart/2008/layout/VerticalAccentList"/>
    <dgm:cxn modelId="{F1124CB4-A4DB-4751-878C-2EC960039509}" type="presParOf" srcId="{6D631798-C449-4DDB-8181-52241BDE1BAB}" destId="{B0EA6937-0C05-45BF-B31B-D77AB085C981}" srcOrd="6" destOrd="0" presId="urn:microsoft.com/office/officeart/2008/layout/VerticalAccentList"/>
    <dgm:cxn modelId="{534680EA-79FC-4A41-B276-D651AF6F47A5}" type="presParOf" srcId="{6D631798-C449-4DDB-8181-52241BDE1BAB}" destId="{CC461AFD-74D8-45A5-9961-C03A013FF860}"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E5609A-94F0-4B07-B6C8-C91DBBB079C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tr-TR"/>
        </a:p>
      </dgm:t>
    </dgm:pt>
    <dgm:pt modelId="{425A4A76-1674-42B5-BC49-DD01401A412D}">
      <dgm:prSet phldrT="[Metin]"/>
      <dgm:spPr/>
      <dgm:t>
        <a:bodyPr/>
        <a:lstStyle/>
        <a:p>
          <a:r>
            <a:rPr lang="tr-TR" dirty="0" smtClean="0"/>
            <a:t>Derin Nefes Alma Alıştırmaları </a:t>
          </a:r>
          <a:endParaRPr lang="tr-TR" dirty="0"/>
        </a:p>
      </dgm:t>
    </dgm:pt>
    <dgm:pt modelId="{7C5C8990-6192-4E0B-A910-D8E45FACF70A}" type="parTrans" cxnId="{D319EE62-30C0-47C8-A165-FDC680A07C97}">
      <dgm:prSet/>
      <dgm:spPr/>
      <dgm:t>
        <a:bodyPr/>
        <a:lstStyle/>
        <a:p>
          <a:endParaRPr lang="tr-TR"/>
        </a:p>
      </dgm:t>
    </dgm:pt>
    <dgm:pt modelId="{03347726-5DA8-49A9-A211-402DB510621A}" type="sibTrans" cxnId="{D319EE62-30C0-47C8-A165-FDC680A07C97}">
      <dgm:prSet/>
      <dgm:spPr/>
      <dgm:t>
        <a:bodyPr/>
        <a:lstStyle/>
        <a:p>
          <a:endParaRPr lang="tr-TR"/>
        </a:p>
      </dgm:t>
    </dgm:pt>
    <dgm:pt modelId="{949ACAF5-BCA9-4079-BB14-EDE3395C1109}">
      <dgm:prSet phldrT="[Metin]"/>
      <dgm:spPr/>
      <dgm:t>
        <a:bodyPr/>
        <a:lstStyle/>
        <a:p>
          <a:r>
            <a:rPr lang="tr-TR" dirty="0" smtClean="0"/>
            <a:t>Aşamalı Kas Gevşemesi</a:t>
          </a:r>
          <a:endParaRPr lang="tr-TR" dirty="0"/>
        </a:p>
      </dgm:t>
    </dgm:pt>
    <dgm:pt modelId="{C6E862B2-DCCE-4CB8-97A7-50B55C9B847D}" type="parTrans" cxnId="{EE7C853E-E21C-4A9E-9BD5-2CCEF0B5EC63}">
      <dgm:prSet/>
      <dgm:spPr/>
      <dgm:t>
        <a:bodyPr/>
        <a:lstStyle/>
        <a:p>
          <a:endParaRPr lang="tr-TR"/>
        </a:p>
      </dgm:t>
    </dgm:pt>
    <dgm:pt modelId="{A6766CA4-346C-4974-B262-A3EC9905B6C7}" type="sibTrans" cxnId="{EE7C853E-E21C-4A9E-9BD5-2CCEF0B5EC63}">
      <dgm:prSet/>
      <dgm:spPr/>
      <dgm:t>
        <a:bodyPr/>
        <a:lstStyle/>
        <a:p>
          <a:endParaRPr lang="tr-TR"/>
        </a:p>
      </dgm:t>
    </dgm:pt>
    <dgm:pt modelId="{E8B7F19A-4959-47B2-81AE-36AE98C50FE8}">
      <dgm:prSet phldrT="[Metin]"/>
      <dgm:spPr/>
      <dgm:t>
        <a:bodyPr/>
        <a:lstStyle/>
        <a:p>
          <a:r>
            <a:rPr lang="tr-TR" dirty="0" smtClean="0"/>
            <a:t>Rahatlatıcı Görsel Hayaller </a:t>
          </a:r>
          <a:endParaRPr lang="tr-TR" dirty="0"/>
        </a:p>
      </dgm:t>
    </dgm:pt>
    <dgm:pt modelId="{6118EE1A-0873-4476-A0E9-D59349765B62}" type="parTrans" cxnId="{534EE499-3019-4131-A589-A407B28913D7}">
      <dgm:prSet/>
      <dgm:spPr/>
      <dgm:t>
        <a:bodyPr/>
        <a:lstStyle/>
        <a:p>
          <a:endParaRPr lang="tr-TR"/>
        </a:p>
      </dgm:t>
    </dgm:pt>
    <dgm:pt modelId="{29AD4715-D5CA-4EA9-8408-D752ED97C23B}" type="sibTrans" cxnId="{534EE499-3019-4131-A589-A407B28913D7}">
      <dgm:prSet/>
      <dgm:spPr/>
      <dgm:t>
        <a:bodyPr/>
        <a:lstStyle/>
        <a:p>
          <a:endParaRPr lang="tr-TR"/>
        </a:p>
      </dgm:t>
    </dgm:pt>
    <dgm:pt modelId="{399170EC-7534-4D10-8862-ADA969DA8603}" type="pres">
      <dgm:prSet presAssocID="{5BE5609A-94F0-4B07-B6C8-C91DBBB079CE}" presName="Name0" presStyleCnt="0">
        <dgm:presLayoutVars>
          <dgm:chMax val="7"/>
          <dgm:chPref val="7"/>
          <dgm:dir/>
        </dgm:presLayoutVars>
      </dgm:prSet>
      <dgm:spPr/>
      <dgm:t>
        <a:bodyPr/>
        <a:lstStyle/>
        <a:p>
          <a:endParaRPr lang="tr-TR"/>
        </a:p>
      </dgm:t>
    </dgm:pt>
    <dgm:pt modelId="{5FE1169C-A16E-467B-940D-5DE2AB12F4A0}" type="pres">
      <dgm:prSet presAssocID="{5BE5609A-94F0-4B07-B6C8-C91DBBB079CE}" presName="Name1" presStyleCnt="0"/>
      <dgm:spPr/>
    </dgm:pt>
    <dgm:pt modelId="{D9BA2790-7446-452E-85BC-E070508AE473}" type="pres">
      <dgm:prSet presAssocID="{5BE5609A-94F0-4B07-B6C8-C91DBBB079CE}" presName="cycle" presStyleCnt="0"/>
      <dgm:spPr/>
    </dgm:pt>
    <dgm:pt modelId="{E16915AA-1430-4E96-B48E-E6B10AD55D81}" type="pres">
      <dgm:prSet presAssocID="{5BE5609A-94F0-4B07-B6C8-C91DBBB079CE}" presName="srcNode" presStyleLbl="node1" presStyleIdx="0" presStyleCnt="3"/>
      <dgm:spPr/>
    </dgm:pt>
    <dgm:pt modelId="{BA568DAD-12E3-46C1-B8BC-478166FD5BE2}" type="pres">
      <dgm:prSet presAssocID="{5BE5609A-94F0-4B07-B6C8-C91DBBB079CE}" presName="conn" presStyleLbl="parChTrans1D2" presStyleIdx="0" presStyleCnt="1"/>
      <dgm:spPr/>
      <dgm:t>
        <a:bodyPr/>
        <a:lstStyle/>
        <a:p>
          <a:endParaRPr lang="tr-TR"/>
        </a:p>
      </dgm:t>
    </dgm:pt>
    <dgm:pt modelId="{DC3EF48B-01FE-4A59-B074-BEF834FEF8F0}" type="pres">
      <dgm:prSet presAssocID="{5BE5609A-94F0-4B07-B6C8-C91DBBB079CE}" presName="extraNode" presStyleLbl="node1" presStyleIdx="0" presStyleCnt="3"/>
      <dgm:spPr/>
    </dgm:pt>
    <dgm:pt modelId="{4CE64621-7DE7-40E3-B88E-67688F93DE30}" type="pres">
      <dgm:prSet presAssocID="{5BE5609A-94F0-4B07-B6C8-C91DBBB079CE}" presName="dstNode" presStyleLbl="node1" presStyleIdx="0" presStyleCnt="3"/>
      <dgm:spPr/>
    </dgm:pt>
    <dgm:pt modelId="{17D439E1-A6B4-4882-92AB-E4FA4E0ECEFE}" type="pres">
      <dgm:prSet presAssocID="{425A4A76-1674-42B5-BC49-DD01401A412D}" presName="text_1" presStyleLbl="node1" presStyleIdx="0" presStyleCnt="3">
        <dgm:presLayoutVars>
          <dgm:bulletEnabled val="1"/>
        </dgm:presLayoutVars>
      </dgm:prSet>
      <dgm:spPr/>
      <dgm:t>
        <a:bodyPr/>
        <a:lstStyle/>
        <a:p>
          <a:endParaRPr lang="tr-TR"/>
        </a:p>
      </dgm:t>
    </dgm:pt>
    <dgm:pt modelId="{89A2B57F-6EA6-458D-B669-450B9E50B3C7}" type="pres">
      <dgm:prSet presAssocID="{425A4A76-1674-42B5-BC49-DD01401A412D}" presName="accent_1" presStyleCnt="0"/>
      <dgm:spPr/>
    </dgm:pt>
    <dgm:pt modelId="{0CA4B50B-F58C-47CA-BF88-A94E55059112}" type="pres">
      <dgm:prSet presAssocID="{425A4A76-1674-42B5-BC49-DD01401A412D}" presName="accentRepeatNode" presStyleLbl="solidFgAcc1" presStyleIdx="0" presStyleCnt="3"/>
      <dgm:spPr/>
    </dgm:pt>
    <dgm:pt modelId="{640F0438-F04D-44BC-8A15-FC4B4495CA1B}" type="pres">
      <dgm:prSet presAssocID="{949ACAF5-BCA9-4079-BB14-EDE3395C1109}" presName="text_2" presStyleLbl="node1" presStyleIdx="1" presStyleCnt="3">
        <dgm:presLayoutVars>
          <dgm:bulletEnabled val="1"/>
        </dgm:presLayoutVars>
      </dgm:prSet>
      <dgm:spPr/>
      <dgm:t>
        <a:bodyPr/>
        <a:lstStyle/>
        <a:p>
          <a:endParaRPr lang="tr-TR"/>
        </a:p>
      </dgm:t>
    </dgm:pt>
    <dgm:pt modelId="{FBCB8A1C-8E86-4342-A251-21AA1B352954}" type="pres">
      <dgm:prSet presAssocID="{949ACAF5-BCA9-4079-BB14-EDE3395C1109}" presName="accent_2" presStyleCnt="0"/>
      <dgm:spPr/>
    </dgm:pt>
    <dgm:pt modelId="{D3877577-371D-49AB-859E-EBEA9BFE9180}" type="pres">
      <dgm:prSet presAssocID="{949ACAF5-BCA9-4079-BB14-EDE3395C1109}" presName="accentRepeatNode" presStyleLbl="solidFgAcc1" presStyleIdx="1" presStyleCnt="3"/>
      <dgm:spPr/>
    </dgm:pt>
    <dgm:pt modelId="{DF890CBA-C941-461B-8AE7-72891953D05A}" type="pres">
      <dgm:prSet presAssocID="{E8B7F19A-4959-47B2-81AE-36AE98C50FE8}" presName="text_3" presStyleLbl="node1" presStyleIdx="2" presStyleCnt="3">
        <dgm:presLayoutVars>
          <dgm:bulletEnabled val="1"/>
        </dgm:presLayoutVars>
      </dgm:prSet>
      <dgm:spPr/>
      <dgm:t>
        <a:bodyPr/>
        <a:lstStyle/>
        <a:p>
          <a:endParaRPr lang="tr-TR"/>
        </a:p>
      </dgm:t>
    </dgm:pt>
    <dgm:pt modelId="{3DFC28E8-2CC1-4302-BEE5-3B920075199E}" type="pres">
      <dgm:prSet presAssocID="{E8B7F19A-4959-47B2-81AE-36AE98C50FE8}" presName="accent_3" presStyleCnt="0"/>
      <dgm:spPr/>
    </dgm:pt>
    <dgm:pt modelId="{F4ED33EE-746C-4CBA-910D-28121C887ED0}" type="pres">
      <dgm:prSet presAssocID="{E8B7F19A-4959-47B2-81AE-36AE98C50FE8}" presName="accentRepeatNode" presStyleLbl="solidFgAcc1" presStyleIdx="2" presStyleCnt="3"/>
      <dgm:spPr/>
    </dgm:pt>
  </dgm:ptLst>
  <dgm:cxnLst>
    <dgm:cxn modelId="{916BC330-EC89-4197-8F70-45B57806BBDD}" type="presOf" srcId="{03347726-5DA8-49A9-A211-402DB510621A}" destId="{BA568DAD-12E3-46C1-B8BC-478166FD5BE2}" srcOrd="0" destOrd="0" presId="urn:microsoft.com/office/officeart/2008/layout/VerticalCurvedList"/>
    <dgm:cxn modelId="{B5B71828-BBA8-4B15-A8CE-02F0608E4120}" type="presOf" srcId="{949ACAF5-BCA9-4079-BB14-EDE3395C1109}" destId="{640F0438-F04D-44BC-8A15-FC4B4495CA1B}" srcOrd="0" destOrd="0" presId="urn:microsoft.com/office/officeart/2008/layout/VerticalCurvedList"/>
    <dgm:cxn modelId="{D319EE62-30C0-47C8-A165-FDC680A07C97}" srcId="{5BE5609A-94F0-4B07-B6C8-C91DBBB079CE}" destId="{425A4A76-1674-42B5-BC49-DD01401A412D}" srcOrd="0" destOrd="0" parTransId="{7C5C8990-6192-4E0B-A910-D8E45FACF70A}" sibTransId="{03347726-5DA8-49A9-A211-402DB510621A}"/>
    <dgm:cxn modelId="{3099A4C8-2749-4D16-A24B-4411730BDE63}" type="presOf" srcId="{425A4A76-1674-42B5-BC49-DD01401A412D}" destId="{17D439E1-A6B4-4882-92AB-E4FA4E0ECEFE}" srcOrd="0" destOrd="0" presId="urn:microsoft.com/office/officeart/2008/layout/VerticalCurvedList"/>
    <dgm:cxn modelId="{EE7C853E-E21C-4A9E-9BD5-2CCEF0B5EC63}" srcId="{5BE5609A-94F0-4B07-B6C8-C91DBBB079CE}" destId="{949ACAF5-BCA9-4079-BB14-EDE3395C1109}" srcOrd="1" destOrd="0" parTransId="{C6E862B2-DCCE-4CB8-97A7-50B55C9B847D}" sibTransId="{A6766CA4-346C-4974-B262-A3EC9905B6C7}"/>
    <dgm:cxn modelId="{534EE499-3019-4131-A589-A407B28913D7}" srcId="{5BE5609A-94F0-4B07-B6C8-C91DBBB079CE}" destId="{E8B7F19A-4959-47B2-81AE-36AE98C50FE8}" srcOrd="2" destOrd="0" parTransId="{6118EE1A-0873-4476-A0E9-D59349765B62}" sibTransId="{29AD4715-D5CA-4EA9-8408-D752ED97C23B}"/>
    <dgm:cxn modelId="{F06768A2-DE2A-4B57-9FF7-A6FA7062ABA0}" type="presOf" srcId="{5BE5609A-94F0-4B07-B6C8-C91DBBB079CE}" destId="{399170EC-7534-4D10-8862-ADA969DA8603}" srcOrd="0" destOrd="0" presId="urn:microsoft.com/office/officeart/2008/layout/VerticalCurvedList"/>
    <dgm:cxn modelId="{E74809F0-60A3-49D3-B25A-211E8299061A}" type="presOf" srcId="{E8B7F19A-4959-47B2-81AE-36AE98C50FE8}" destId="{DF890CBA-C941-461B-8AE7-72891953D05A}" srcOrd="0" destOrd="0" presId="urn:microsoft.com/office/officeart/2008/layout/VerticalCurvedList"/>
    <dgm:cxn modelId="{AC501381-673D-4E89-8BFA-FFD06D161981}" type="presParOf" srcId="{399170EC-7534-4D10-8862-ADA969DA8603}" destId="{5FE1169C-A16E-467B-940D-5DE2AB12F4A0}" srcOrd="0" destOrd="0" presId="urn:microsoft.com/office/officeart/2008/layout/VerticalCurvedList"/>
    <dgm:cxn modelId="{F5D39E34-915A-4149-BF77-D6FA3DB14011}" type="presParOf" srcId="{5FE1169C-A16E-467B-940D-5DE2AB12F4A0}" destId="{D9BA2790-7446-452E-85BC-E070508AE473}" srcOrd="0" destOrd="0" presId="urn:microsoft.com/office/officeart/2008/layout/VerticalCurvedList"/>
    <dgm:cxn modelId="{7CB059BD-FB8E-41EE-8EC0-8D7FB769F227}" type="presParOf" srcId="{D9BA2790-7446-452E-85BC-E070508AE473}" destId="{E16915AA-1430-4E96-B48E-E6B10AD55D81}" srcOrd="0" destOrd="0" presId="urn:microsoft.com/office/officeart/2008/layout/VerticalCurvedList"/>
    <dgm:cxn modelId="{5A053A39-30A7-4026-85D8-42BB5E78F50A}" type="presParOf" srcId="{D9BA2790-7446-452E-85BC-E070508AE473}" destId="{BA568DAD-12E3-46C1-B8BC-478166FD5BE2}" srcOrd="1" destOrd="0" presId="urn:microsoft.com/office/officeart/2008/layout/VerticalCurvedList"/>
    <dgm:cxn modelId="{F736EEC1-F8F1-4168-8DD5-38EEEFA2D309}" type="presParOf" srcId="{D9BA2790-7446-452E-85BC-E070508AE473}" destId="{DC3EF48B-01FE-4A59-B074-BEF834FEF8F0}" srcOrd="2" destOrd="0" presId="urn:microsoft.com/office/officeart/2008/layout/VerticalCurvedList"/>
    <dgm:cxn modelId="{7258D2CA-15EC-490D-AFF7-F37CE531E0DB}" type="presParOf" srcId="{D9BA2790-7446-452E-85BC-E070508AE473}" destId="{4CE64621-7DE7-40E3-B88E-67688F93DE30}" srcOrd="3" destOrd="0" presId="urn:microsoft.com/office/officeart/2008/layout/VerticalCurvedList"/>
    <dgm:cxn modelId="{84434594-77FE-474F-8E02-E79072441008}" type="presParOf" srcId="{5FE1169C-A16E-467B-940D-5DE2AB12F4A0}" destId="{17D439E1-A6B4-4882-92AB-E4FA4E0ECEFE}" srcOrd="1" destOrd="0" presId="urn:microsoft.com/office/officeart/2008/layout/VerticalCurvedList"/>
    <dgm:cxn modelId="{2E764A2C-2707-4B73-8370-34FFE0DAFFDD}" type="presParOf" srcId="{5FE1169C-A16E-467B-940D-5DE2AB12F4A0}" destId="{89A2B57F-6EA6-458D-B669-450B9E50B3C7}" srcOrd="2" destOrd="0" presId="urn:microsoft.com/office/officeart/2008/layout/VerticalCurvedList"/>
    <dgm:cxn modelId="{3E5240E2-939C-424F-A1FD-F8CEF71253EE}" type="presParOf" srcId="{89A2B57F-6EA6-458D-B669-450B9E50B3C7}" destId="{0CA4B50B-F58C-47CA-BF88-A94E55059112}" srcOrd="0" destOrd="0" presId="urn:microsoft.com/office/officeart/2008/layout/VerticalCurvedList"/>
    <dgm:cxn modelId="{4D2BF439-635D-4B7C-BDAB-0CF9B56C8C58}" type="presParOf" srcId="{5FE1169C-A16E-467B-940D-5DE2AB12F4A0}" destId="{640F0438-F04D-44BC-8A15-FC4B4495CA1B}" srcOrd="3" destOrd="0" presId="urn:microsoft.com/office/officeart/2008/layout/VerticalCurvedList"/>
    <dgm:cxn modelId="{E184EBB3-9067-4CB2-B8DF-44F210D3394F}" type="presParOf" srcId="{5FE1169C-A16E-467B-940D-5DE2AB12F4A0}" destId="{FBCB8A1C-8E86-4342-A251-21AA1B352954}" srcOrd="4" destOrd="0" presId="urn:microsoft.com/office/officeart/2008/layout/VerticalCurvedList"/>
    <dgm:cxn modelId="{FB7B4471-2A2B-43E4-9876-A3566618EDB5}" type="presParOf" srcId="{FBCB8A1C-8E86-4342-A251-21AA1B352954}" destId="{D3877577-371D-49AB-859E-EBEA9BFE9180}" srcOrd="0" destOrd="0" presId="urn:microsoft.com/office/officeart/2008/layout/VerticalCurvedList"/>
    <dgm:cxn modelId="{8C174BDE-40A5-49AD-A06C-3D7DD8D4E5D0}" type="presParOf" srcId="{5FE1169C-A16E-467B-940D-5DE2AB12F4A0}" destId="{DF890CBA-C941-461B-8AE7-72891953D05A}" srcOrd="5" destOrd="0" presId="urn:microsoft.com/office/officeart/2008/layout/VerticalCurvedList"/>
    <dgm:cxn modelId="{F1270C45-5EC0-4B90-9B4F-636AEC09B860}" type="presParOf" srcId="{5FE1169C-A16E-467B-940D-5DE2AB12F4A0}" destId="{3DFC28E8-2CC1-4302-BEE5-3B920075199E}" srcOrd="6" destOrd="0" presId="urn:microsoft.com/office/officeart/2008/layout/VerticalCurvedList"/>
    <dgm:cxn modelId="{A1548E2A-1501-44BD-9D4C-E7C622E7CADF}" type="presParOf" srcId="{3DFC28E8-2CC1-4302-BEE5-3B920075199E}" destId="{F4ED33EE-746C-4CBA-910D-28121C887ED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06B556-99CA-47C7-9B2D-F2F7427425E3}" type="doc">
      <dgm:prSet loTypeId="urn:microsoft.com/office/officeart/2009/3/layout/PieProcess" loCatId="list" qsTypeId="urn:microsoft.com/office/officeart/2005/8/quickstyle/simple1" qsCatId="simple" csTypeId="urn:microsoft.com/office/officeart/2005/8/colors/accent2_1" csCatId="accent2" phldr="1"/>
      <dgm:spPr/>
      <dgm:t>
        <a:bodyPr/>
        <a:lstStyle/>
        <a:p>
          <a:endParaRPr lang="tr-TR"/>
        </a:p>
      </dgm:t>
    </dgm:pt>
    <dgm:pt modelId="{A817CEB6-AC4D-4711-91B2-243FE3E0DC26}">
      <dgm:prSet phldrT="[Metin]"/>
      <dgm:spPr/>
      <dgm:t>
        <a:bodyPr/>
        <a:lstStyle/>
        <a:p>
          <a:r>
            <a:rPr lang="tr-TR" dirty="0" smtClean="0"/>
            <a:t>Dur</a:t>
          </a:r>
          <a:endParaRPr lang="tr-TR" dirty="0"/>
        </a:p>
      </dgm:t>
    </dgm:pt>
    <dgm:pt modelId="{98079DDC-AD07-4C1B-BC4E-2D85D936E2CD}" type="parTrans" cxnId="{9B64DD41-7196-4B18-94C9-A9C0A90B70CC}">
      <dgm:prSet/>
      <dgm:spPr/>
      <dgm:t>
        <a:bodyPr/>
        <a:lstStyle/>
        <a:p>
          <a:endParaRPr lang="tr-TR"/>
        </a:p>
      </dgm:t>
    </dgm:pt>
    <dgm:pt modelId="{1BE25884-9F49-44C5-BC21-CD400AEBE3BD}" type="sibTrans" cxnId="{9B64DD41-7196-4B18-94C9-A9C0A90B70CC}">
      <dgm:prSet/>
      <dgm:spPr/>
      <dgm:t>
        <a:bodyPr/>
        <a:lstStyle/>
        <a:p>
          <a:endParaRPr lang="tr-TR"/>
        </a:p>
      </dgm:t>
    </dgm:pt>
    <dgm:pt modelId="{C461E538-4B9F-473F-A4AA-C80645DBC9F9}">
      <dgm:prSet phldrT="[Metin]"/>
      <dgm:spPr/>
      <dgm:t>
        <a:bodyPr/>
        <a:lstStyle/>
        <a:p>
          <a:r>
            <a:rPr lang="tr-TR" dirty="0" smtClean="0"/>
            <a:t>1</a:t>
          </a:r>
          <a:endParaRPr lang="tr-TR" dirty="0"/>
        </a:p>
      </dgm:t>
    </dgm:pt>
    <dgm:pt modelId="{1E589C16-D822-4178-A045-655239BDE1ED}" type="parTrans" cxnId="{AA4104BF-DCBF-4E4E-A389-31717B6CDCDE}">
      <dgm:prSet/>
      <dgm:spPr/>
      <dgm:t>
        <a:bodyPr/>
        <a:lstStyle/>
        <a:p>
          <a:endParaRPr lang="tr-TR"/>
        </a:p>
      </dgm:t>
    </dgm:pt>
    <dgm:pt modelId="{2020087B-3E5C-42AF-AAD2-E87B17B91EBC}" type="sibTrans" cxnId="{AA4104BF-DCBF-4E4E-A389-31717B6CDCDE}">
      <dgm:prSet/>
      <dgm:spPr/>
      <dgm:t>
        <a:bodyPr/>
        <a:lstStyle/>
        <a:p>
          <a:endParaRPr lang="tr-TR"/>
        </a:p>
      </dgm:t>
    </dgm:pt>
    <dgm:pt modelId="{A8935E1E-0710-4FF2-BC07-ECB74682CB4D}">
      <dgm:prSet phldrT="[Metin]"/>
      <dgm:spPr/>
      <dgm:t>
        <a:bodyPr/>
        <a:lstStyle/>
        <a:p>
          <a:r>
            <a:rPr lang="tr-TR" dirty="0" smtClean="0"/>
            <a:t>Düşün</a:t>
          </a:r>
          <a:endParaRPr lang="tr-TR" dirty="0"/>
        </a:p>
      </dgm:t>
    </dgm:pt>
    <dgm:pt modelId="{4915CD7B-7E43-412E-9871-A2FF8EF7EA0B}" type="parTrans" cxnId="{F0379B5C-F733-46DD-BC00-1F23C11F265E}">
      <dgm:prSet/>
      <dgm:spPr/>
      <dgm:t>
        <a:bodyPr/>
        <a:lstStyle/>
        <a:p>
          <a:endParaRPr lang="tr-TR"/>
        </a:p>
      </dgm:t>
    </dgm:pt>
    <dgm:pt modelId="{D5F170DA-C30C-48C9-B2A7-D03A16B6A27B}" type="sibTrans" cxnId="{F0379B5C-F733-46DD-BC00-1F23C11F265E}">
      <dgm:prSet/>
      <dgm:spPr/>
      <dgm:t>
        <a:bodyPr/>
        <a:lstStyle/>
        <a:p>
          <a:endParaRPr lang="tr-TR"/>
        </a:p>
      </dgm:t>
    </dgm:pt>
    <dgm:pt modelId="{86C267F3-5C0A-4990-86C6-D19917827ACB}">
      <dgm:prSet phldrT="[Metin]"/>
      <dgm:spPr/>
      <dgm:t>
        <a:bodyPr/>
        <a:lstStyle/>
        <a:p>
          <a:r>
            <a:rPr lang="tr-TR" dirty="0" smtClean="0"/>
            <a:t>2</a:t>
          </a:r>
          <a:endParaRPr lang="tr-TR" dirty="0"/>
        </a:p>
      </dgm:t>
    </dgm:pt>
    <dgm:pt modelId="{20F221D6-2170-4BDE-BADC-23E71AFCEE52}" type="parTrans" cxnId="{8AB22A8B-0562-4A5C-A6EE-D3E23ADC10B5}">
      <dgm:prSet/>
      <dgm:spPr/>
      <dgm:t>
        <a:bodyPr/>
        <a:lstStyle/>
        <a:p>
          <a:endParaRPr lang="tr-TR"/>
        </a:p>
      </dgm:t>
    </dgm:pt>
    <dgm:pt modelId="{01B54654-4514-4589-97E5-942F41D5E02C}" type="sibTrans" cxnId="{8AB22A8B-0562-4A5C-A6EE-D3E23ADC10B5}">
      <dgm:prSet/>
      <dgm:spPr/>
      <dgm:t>
        <a:bodyPr/>
        <a:lstStyle/>
        <a:p>
          <a:endParaRPr lang="tr-TR"/>
        </a:p>
      </dgm:t>
    </dgm:pt>
    <dgm:pt modelId="{AECF0F9D-B1E3-459F-AABE-2A27AE2C3CF9}">
      <dgm:prSet phldrT="[Metin]"/>
      <dgm:spPr/>
      <dgm:t>
        <a:bodyPr/>
        <a:lstStyle/>
        <a:p>
          <a:r>
            <a:rPr lang="tr-TR" dirty="0" smtClean="0"/>
            <a:t>Davran</a:t>
          </a:r>
          <a:endParaRPr lang="tr-TR" dirty="0"/>
        </a:p>
      </dgm:t>
    </dgm:pt>
    <dgm:pt modelId="{87BD6FC7-D228-4B93-849F-3E94887C07C6}" type="parTrans" cxnId="{F7EAAD87-7BED-4F37-94C2-A95745D41656}">
      <dgm:prSet/>
      <dgm:spPr/>
      <dgm:t>
        <a:bodyPr/>
        <a:lstStyle/>
        <a:p>
          <a:endParaRPr lang="tr-TR"/>
        </a:p>
      </dgm:t>
    </dgm:pt>
    <dgm:pt modelId="{CE992D42-D347-4E26-836E-16E41A049DA6}" type="sibTrans" cxnId="{F7EAAD87-7BED-4F37-94C2-A95745D41656}">
      <dgm:prSet/>
      <dgm:spPr/>
      <dgm:t>
        <a:bodyPr/>
        <a:lstStyle/>
        <a:p>
          <a:endParaRPr lang="tr-TR"/>
        </a:p>
      </dgm:t>
    </dgm:pt>
    <dgm:pt modelId="{D8565F6B-58EB-44F1-B4A9-AB2EECBAD921}">
      <dgm:prSet phldrT="[Metin]"/>
      <dgm:spPr/>
      <dgm:t>
        <a:bodyPr/>
        <a:lstStyle/>
        <a:p>
          <a:r>
            <a:rPr lang="tr-TR" dirty="0" smtClean="0"/>
            <a:t>3</a:t>
          </a:r>
          <a:endParaRPr lang="tr-TR" dirty="0"/>
        </a:p>
      </dgm:t>
    </dgm:pt>
    <dgm:pt modelId="{0568B128-DDBE-4A5C-AECF-DD91370A8162}" type="parTrans" cxnId="{37C5A70A-9DBD-4A1A-AA91-110D9682E9E5}">
      <dgm:prSet/>
      <dgm:spPr/>
      <dgm:t>
        <a:bodyPr/>
        <a:lstStyle/>
        <a:p>
          <a:endParaRPr lang="tr-TR"/>
        </a:p>
      </dgm:t>
    </dgm:pt>
    <dgm:pt modelId="{3BA3DF4E-1B11-430D-B9FD-34EB69BDF526}" type="sibTrans" cxnId="{37C5A70A-9DBD-4A1A-AA91-110D9682E9E5}">
      <dgm:prSet/>
      <dgm:spPr/>
      <dgm:t>
        <a:bodyPr/>
        <a:lstStyle/>
        <a:p>
          <a:endParaRPr lang="tr-TR"/>
        </a:p>
      </dgm:t>
    </dgm:pt>
    <dgm:pt modelId="{668CEA7B-7B52-4EB1-B05A-FB20483DB498}" type="pres">
      <dgm:prSet presAssocID="{A106B556-99CA-47C7-9B2D-F2F7427425E3}" presName="Name0" presStyleCnt="0">
        <dgm:presLayoutVars>
          <dgm:chMax val="7"/>
          <dgm:chPref val="7"/>
          <dgm:dir/>
          <dgm:animOne val="branch"/>
          <dgm:animLvl val="lvl"/>
        </dgm:presLayoutVars>
      </dgm:prSet>
      <dgm:spPr/>
      <dgm:t>
        <a:bodyPr/>
        <a:lstStyle/>
        <a:p>
          <a:endParaRPr lang="tr-TR"/>
        </a:p>
      </dgm:t>
    </dgm:pt>
    <dgm:pt modelId="{8FD9C496-3350-416C-9844-4316EE8E7CC9}" type="pres">
      <dgm:prSet presAssocID="{A817CEB6-AC4D-4711-91B2-243FE3E0DC26}" presName="ParentComposite" presStyleCnt="0"/>
      <dgm:spPr/>
    </dgm:pt>
    <dgm:pt modelId="{CA519005-9AED-4B08-B0D0-0431BB10D56A}" type="pres">
      <dgm:prSet presAssocID="{A817CEB6-AC4D-4711-91B2-243FE3E0DC26}" presName="Chord" presStyleLbl="bgShp" presStyleIdx="0" presStyleCnt="3"/>
      <dgm:spPr/>
    </dgm:pt>
    <dgm:pt modelId="{91AA722D-FB84-4D2E-80D6-C7297013519A}" type="pres">
      <dgm:prSet presAssocID="{A817CEB6-AC4D-4711-91B2-243FE3E0DC26}" presName="Pie" presStyleLbl="alignNode1" presStyleIdx="0" presStyleCnt="3"/>
      <dgm:spPr/>
    </dgm:pt>
    <dgm:pt modelId="{CFE2BE79-4CE0-44E2-850E-7920BF577444}" type="pres">
      <dgm:prSet presAssocID="{A817CEB6-AC4D-4711-91B2-243FE3E0DC26}" presName="Parent" presStyleLbl="revTx" presStyleIdx="0" presStyleCnt="6">
        <dgm:presLayoutVars>
          <dgm:chMax val="1"/>
          <dgm:chPref val="1"/>
          <dgm:bulletEnabled val="1"/>
        </dgm:presLayoutVars>
      </dgm:prSet>
      <dgm:spPr/>
      <dgm:t>
        <a:bodyPr/>
        <a:lstStyle/>
        <a:p>
          <a:endParaRPr lang="tr-TR"/>
        </a:p>
      </dgm:t>
    </dgm:pt>
    <dgm:pt modelId="{232F95AE-3062-4348-B3E7-8ABBFAE1370C}" type="pres">
      <dgm:prSet presAssocID="{2020087B-3E5C-42AF-AAD2-E87B17B91EBC}" presName="negSibTrans" presStyleCnt="0"/>
      <dgm:spPr/>
    </dgm:pt>
    <dgm:pt modelId="{5808197D-D3CC-4BCF-A451-B5785AEF8E62}" type="pres">
      <dgm:prSet presAssocID="{A817CEB6-AC4D-4711-91B2-243FE3E0DC26}" presName="composite" presStyleCnt="0"/>
      <dgm:spPr/>
    </dgm:pt>
    <dgm:pt modelId="{1FE6E56F-5CCD-4514-A956-FAB47786A95E}" type="pres">
      <dgm:prSet presAssocID="{A817CEB6-AC4D-4711-91B2-243FE3E0DC26}" presName="Child" presStyleLbl="revTx" presStyleIdx="1" presStyleCnt="6">
        <dgm:presLayoutVars>
          <dgm:chMax val="0"/>
          <dgm:chPref val="0"/>
          <dgm:bulletEnabled val="1"/>
        </dgm:presLayoutVars>
      </dgm:prSet>
      <dgm:spPr/>
      <dgm:t>
        <a:bodyPr/>
        <a:lstStyle/>
        <a:p>
          <a:endParaRPr lang="tr-TR"/>
        </a:p>
      </dgm:t>
    </dgm:pt>
    <dgm:pt modelId="{5DE98319-171A-4D44-BC17-C42EEF53E8BF}" type="pres">
      <dgm:prSet presAssocID="{1BE25884-9F49-44C5-BC21-CD400AEBE3BD}" presName="sibTrans" presStyleCnt="0"/>
      <dgm:spPr/>
    </dgm:pt>
    <dgm:pt modelId="{5BFD0A0C-3368-4D37-8B11-23958454BA5E}" type="pres">
      <dgm:prSet presAssocID="{A8935E1E-0710-4FF2-BC07-ECB74682CB4D}" presName="ParentComposite" presStyleCnt="0"/>
      <dgm:spPr/>
    </dgm:pt>
    <dgm:pt modelId="{7A4E23EE-2FF2-4115-9B8F-4C71C504FF11}" type="pres">
      <dgm:prSet presAssocID="{A8935E1E-0710-4FF2-BC07-ECB74682CB4D}" presName="Chord" presStyleLbl="bgShp" presStyleIdx="1" presStyleCnt="3"/>
      <dgm:spPr/>
    </dgm:pt>
    <dgm:pt modelId="{60D46530-BDE9-4E08-8B52-8B159753286B}" type="pres">
      <dgm:prSet presAssocID="{A8935E1E-0710-4FF2-BC07-ECB74682CB4D}" presName="Pie" presStyleLbl="alignNode1" presStyleIdx="1" presStyleCnt="3"/>
      <dgm:spPr/>
    </dgm:pt>
    <dgm:pt modelId="{CC9FB41E-4B5A-4486-934A-31D0FB11D94F}" type="pres">
      <dgm:prSet presAssocID="{A8935E1E-0710-4FF2-BC07-ECB74682CB4D}" presName="Parent" presStyleLbl="revTx" presStyleIdx="2" presStyleCnt="6">
        <dgm:presLayoutVars>
          <dgm:chMax val="1"/>
          <dgm:chPref val="1"/>
          <dgm:bulletEnabled val="1"/>
        </dgm:presLayoutVars>
      </dgm:prSet>
      <dgm:spPr/>
      <dgm:t>
        <a:bodyPr/>
        <a:lstStyle/>
        <a:p>
          <a:endParaRPr lang="tr-TR"/>
        </a:p>
      </dgm:t>
    </dgm:pt>
    <dgm:pt modelId="{E7FDD02C-F528-42A1-AE2D-6F0E4BFB42A9}" type="pres">
      <dgm:prSet presAssocID="{01B54654-4514-4589-97E5-942F41D5E02C}" presName="negSibTrans" presStyleCnt="0"/>
      <dgm:spPr/>
    </dgm:pt>
    <dgm:pt modelId="{A0DE05FC-CC9D-495E-BAA7-9837DF34764E}" type="pres">
      <dgm:prSet presAssocID="{A8935E1E-0710-4FF2-BC07-ECB74682CB4D}" presName="composite" presStyleCnt="0"/>
      <dgm:spPr/>
    </dgm:pt>
    <dgm:pt modelId="{5D1BA910-13EE-4982-8B6F-4FF6ED36F5C5}" type="pres">
      <dgm:prSet presAssocID="{A8935E1E-0710-4FF2-BC07-ECB74682CB4D}" presName="Child" presStyleLbl="revTx" presStyleIdx="3" presStyleCnt="6">
        <dgm:presLayoutVars>
          <dgm:chMax val="0"/>
          <dgm:chPref val="0"/>
          <dgm:bulletEnabled val="1"/>
        </dgm:presLayoutVars>
      </dgm:prSet>
      <dgm:spPr/>
      <dgm:t>
        <a:bodyPr/>
        <a:lstStyle/>
        <a:p>
          <a:endParaRPr lang="tr-TR"/>
        </a:p>
      </dgm:t>
    </dgm:pt>
    <dgm:pt modelId="{657521F6-4043-440E-A2BF-C03A08CA3FC0}" type="pres">
      <dgm:prSet presAssocID="{D5F170DA-C30C-48C9-B2A7-D03A16B6A27B}" presName="sibTrans" presStyleCnt="0"/>
      <dgm:spPr/>
    </dgm:pt>
    <dgm:pt modelId="{CD81D83C-1E12-454F-9B63-85410BA6D70E}" type="pres">
      <dgm:prSet presAssocID="{AECF0F9D-B1E3-459F-AABE-2A27AE2C3CF9}" presName="ParentComposite" presStyleCnt="0"/>
      <dgm:spPr/>
    </dgm:pt>
    <dgm:pt modelId="{D3D0F0D9-2313-4D9F-AF82-C191A1C7714C}" type="pres">
      <dgm:prSet presAssocID="{AECF0F9D-B1E3-459F-AABE-2A27AE2C3CF9}" presName="Chord" presStyleLbl="bgShp" presStyleIdx="2" presStyleCnt="3"/>
      <dgm:spPr/>
    </dgm:pt>
    <dgm:pt modelId="{0521D961-5ADE-4AEB-AA86-81ACF7B85E60}" type="pres">
      <dgm:prSet presAssocID="{AECF0F9D-B1E3-459F-AABE-2A27AE2C3CF9}" presName="Pie" presStyleLbl="alignNode1" presStyleIdx="2" presStyleCnt="3"/>
      <dgm:spPr/>
    </dgm:pt>
    <dgm:pt modelId="{18FBB613-4723-4D72-AA20-8924C3C20041}" type="pres">
      <dgm:prSet presAssocID="{AECF0F9D-B1E3-459F-AABE-2A27AE2C3CF9}" presName="Parent" presStyleLbl="revTx" presStyleIdx="4" presStyleCnt="6">
        <dgm:presLayoutVars>
          <dgm:chMax val="1"/>
          <dgm:chPref val="1"/>
          <dgm:bulletEnabled val="1"/>
        </dgm:presLayoutVars>
      </dgm:prSet>
      <dgm:spPr/>
      <dgm:t>
        <a:bodyPr/>
        <a:lstStyle/>
        <a:p>
          <a:endParaRPr lang="tr-TR"/>
        </a:p>
      </dgm:t>
    </dgm:pt>
    <dgm:pt modelId="{C703CF6A-86A8-4499-B917-4F9481E83A30}" type="pres">
      <dgm:prSet presAssocID="{3BA3DF4E-1B11-430D-B9FD-34EB69BDF526}" presName="negSibTrans" presStyleCnt="0"/>
      <dgm:spPr/>
    </dgm:pt>
    <dgm:pt modelId="{AF7C4C84-CFAD-4F5D-9D08-67AFF1409F3E}" type="pres">
      <dgm:prSet presAssocID="{AECF0F9D-B1E3-459F-AABE-2A27AE2C3CF9}" presName="composite" presStyleCnt="0"/>
      <dgm:spPr/>
    </dgm:pt>
    <dgm:pt modelId="{2239997A-C103-45D1-BF48-5BB51AC83842}" type="pres">
      <dgm:prSet presAssocID="{AECF0F9D-B1E3-459F-AABE-2A27AE2C3CF9}" presName="Child" presStyleLbl="revTx" presStyleIdx="5" presStyleCnt="6">
        <dgm:presLayoutVars>
          <dgm:chMax val="0"/>
          <dgm:chPref val="0"/>
          <dgm:bulletEnabled val="1"/>
        </dgm:presLayoutVars>
      </dgm:prSet>
      <dgm:spPr/>
      <dgm:t>
        <a:bodyPr/>
        <a:lstStyle/>
        <a:p>
          <a:endParaRPr lang="tr-TR"/>
        </a:p>
      </dgm:t>
    </dgm:pt>
  </dgm:ptLst>
  <dgm:cxnLst>
    <dgm:cxn modelId="{19378BB1-4AA9-47A3-87C1-EF88806C5F51}" type="presOf" srcId="{A8935E1E-0710-4FF2-BC07-ECB74682CB4D}" destId="{CC9FB41E-4B5A-4486-934A-31D0FB11D94F}" srcOrd="0" destOrd="0" presId="urn:microsoft.com/office/officeart/2009/3/layout/PieProcess"/>
    <dgm:cxn modelId="{F99345D7-DC46-4D3D-9776-82C6D290CDCF}" type="presOf" srcId="{A106B556-99CA-47C7-9B2D-F2F7427425E3}" destId="{668CEA7B-7B52-4EB1-B05A-FB20483DB498}" srcOrd="0" destOrd="0" presId="urn:microsoft.com/office/officeart/2009/3/layout/PieProcess"/>
    <dgm:cxn modelId="{8AB22A8B-0562-4A5C-A6EE-D3E23ADC10B5}" srcId="{A8935E1E-0710-4FF2-BC07-ECB74682CB4D}" destId="{86C267F3-5C0A-4990-86C6-D19917827ACB}" srcOrd="0" destOrd="0" parTransId="{20F221D6-2170-4BDE-BADC-23E71AFCEE52}" sibTransId="{01B54654-4514-4589-97E5-942F41D5E02C}"/>
    <dgm:cxn modelId="{F0379B5C-F733-46DD-BC00-1F23C11F265E}" srcId="{A106B556-99CA-47C7-9B2D-F2F7427425E3}" destId="{A8935E1E-0710-4FF2-BC07-ECB74682CB4D}" srcOrd="1" destOrd="0" parTransId="{4915CD7B-7E43-412E-9871-A2FF8EF7EA0B}" sibTransId="{D5F170DA-C30C-48C9-B2A7-D03A16B6A27B}"/>
    <dgm:cxn modelId="{6FFACA90-9BA8-4C0E-BF62-EA422D016ED3}" type="presOf" srcId="{A817CEB6-AC4D-4711-91B2-243FE3E0DC26}" destId="{CFE2BE79-4CE0-44E2-850E-7920BF577444}" srcOrd="0" destOrd="0" presId="urn:microsoft.com/office/officeart/2009/3/layout/PieProcess"/>
    <dgm:cxn modelId="{37C5A70A-9DBD-4A1A-AA91-110D9682E9E5}" srcId="{AECF0F9D-B1E3-459F-AABE-2A27AE2C3CF9}" destId="{D8565F6B-58EB-44F1-B4A9-AB2EECBAD921}" srcOrd="0" destOrd="0" parTransId="{0568B128-DDBE-4A5C-AECF-DD91370A8162}" sibTransId="{3BA3DF4E-1B11-430D-B9FD-34EB69BDF526}"/>
    <dgm:cxn modelId="{42A42E22-AE78-4804-A169-43CF0C852E34}" type="presOf" srcId="{AECF0F9D-B1E3-459F-AABE-2A27AE2C3CF9}" destId="{18FBB613-4723-4D72-AA20-8924C3C20041}" srcOrd="0" destOrd="0" presId="urn:microsoft.com/office/officeart/2009/3/layout/PieProcess"/>
    <dgm:cxn modelId="{AA4104BF-DCBF-4E4E-A389-31717B6CDCDE}" srcId="{A817CEB6-AC4D-4711-91B2-243FE3E0DC26}" destId="{C461E538-4B9F-473F-A4AA-C80645DBC9F9}" srcOrd="0" destOrd="0" parTransId="{1E589C16-D822-4178-A045-655239BDE1ED}" sibTransId="{2020087B-3E5C-42AF-AAD2-E87B17B91EBC}"/>
    <dgm:cxn modelId="{9B64DD41-7196-4B18-94C9-A9C0A90B70CC}" srcId="{A106B556-99CA-47C7-9B2D-F2F7427425E3}" destId="{A817CEB6-AC4D-4711-91B2-243FE3E0DC26}" srcOrd="0" destOrd="0" parTransId="{98079DDC-AD07-4C1B-BC4E-2D85D936E2CD}" sibTransId="{1BE25884-9F49-44C5-BC21-CD400AEBE3BD}"/>
    <dgm:cxn modelId="{DF27E6BD-5493-49FF-BF77-A3AD81FAF554}" type="presOf" srcId="{C461E538-4B9F-473F-A4AA-C80645DBC9F9}" destId="{1FE6E56F-5CCD-4514-A956-FAB47786A95E}" srcOrd="0" destOrd="0" presId="urn:microsoft.com/office/officeart/2009/3/layout/PieProcess"/>
    <dgm:cxn modelId="{F7EAAD87-7BED-4F37-94C2-A95745D41656}" srcId="{A106B556-99CA-47C7-9B2D-F2F7427425E3}" destId="{AECF0F9D-B1E3-459F-AABE-2A27AE2C3CF9}" srcOrd="2" destOrd="0" parTransId="{87BD6FC7-D228-4B93-849F-3E94887C07C6}" sibTransId="{CE992D42-D347-4E26-836E-16E41A049DA6}"/>
    <dgm:cxn modelId="{5A3ACFA8-6F79-4CB0-AB97-98E7F9A1631D}" type="presOf" srcId="{86C267F3-5C0A-4990-86C6-D19917827ACB}" destId="{5D1BA910-13EE-4982-8B6F-4FF6ED36F5C5}" srcOrd="0" destOrd="0" presId="urn:microsoft.com/office/officeart/2009/3/layout/PieProcess"/>
    <dgm:cxn modelId="{9F4985A8-F2BE-4CCB-B52F-A0465A498DBC}" type="presOf" srcId="{D8565F6B-58EB-44F1-B4A9-AB2EECBAD921}" destId="{2239997A-C103-45D1-BF48-5BB51AC83842}" srcOrd="0" destOrd="0" presId="urn:microsoft.com/office/officeart/2009/3/layout/PieProcess"/>
    <dgm:cxn modelId="{09D3BF60-6E56-4F85-8D94-72FA41298D25}" type="presParOf" srcId="{668CEA7B-7B52-4EB1-B05A-FB20483DB498}" destId="{8FD9C496-3350-416C-9844-4316EE8E7CC9}" srcOrd="0" destOrd="0" presId="urn:microsoft.com/office/officeart/2009/3/layout/PieProcess"/>
    <dgm:cxn modelId="{CE73576B-C3B0-4F41-85F1-D9B8F7BD91FF}" type="presParOf" srcId="{8FD9C496-3350-416C-9844-4316EE8E7CC9}" destId="{CA519005-9AED-4B08-B0D0-0431BB10D56A}" srcOrd="0" destOrd="0" presId="urn:microsoft.com/office/officeart/2009/3/layout/PieProcess"/>
    <dgm:cxn modelId="{63936BCA-19A8-468C-9D77-2390232AC2A0}" type="presParOf" srcId="{8FD9C496-3350-416C-9844-4316EE8E7CC9}" destId="{91AA722D-FB84-4D2E-80D6-C7297013519A}" srcOrd="1" destOrd="0" presId="urn:microsoft.com/office/officeart/2009/3/layout/PieProcess"/>
    <dgm:cxn modelId="{EF84D566-C009-4CF3-A064-A37D70546966}" type="presParOf" srcId="{8FD9C496-3350-416C-9844-4316EE8E7CC9}" destId="{CFE2BE79-4CE0-44E2-850E-7920BF577444}" srcOrd="2" destOrd="0" presId="urn:microsoft.com/office/officeart/2009/3/layout/PieProcess"/>
    <dgm:cxn modelId="{A89F999F-7036-4FB3-B95D-2C618B902324}" type="presParOf" srcId="{668CEA7B-7B52-4EB1-B05A-FB20483DB498}" destId="{232F95AE-3062-4348-B3E7-8ABBFAE1370C}" srcOrd="1" destOrd="0" presId="urn:microsoft.com/office/officeart/2009/3/layout/PieProcess"/>
    <dgm:cxn modelId="{2C1570A0-50F9-4C0E-91DC-01F41571A4DC}" type="presParOf" srcId="{668CEA7B-7B52-4EB1-B05A-FB20483DB498}" destId="{5808197D-D3CC-4BCF-A451-B5785AEF8E62}" srcOrd="2" destOrd="0" presId="urn:microsoft.com/office/officeart/2009/3/layout/PieProcess"/>
    <dgm:cxn modelId="{6D907D27-7454-45F1-82DA-9FF41C976D17}" type="presParOf" srcId="{5808197D-D3CC-4BCF-A451-B5785AEF8E62}" destId="{1FE6E56F-5CCD-4514-A956-FAB47786A95E}" srcOrd="0" destOrd="0" presId="urn:microsoft.com/office/officeart/2009/3/layout/PieProcess"/>
    <dgm:cxn modelId="{56F6F45F-7905-4F67-90DF-78E45FFAA1F1}" type="presParOf" srcId="{668CEA7B-7B52-4EB1-B05A-FB20483DB498}" destId="{5DE98319-171A-4D44-BC17-C42EEF53E8BF}" srcOrd="3" destOrd="0" presId="urn:microsoft.com/office/officeart/2009/3/layout/PieProcess"/>
    <dgm:cxn modelId="{B02B1CD9-A88F-4B99-9362-0F6688B32849}" type="presParOf" srcId="{668CEA7B-7B52-4EB1-B05A-FB20483DB498}" destId="{5BFD0A0C-3368-4D37-8B11-23958454BA5E}" srcOrd="4" destOrd="0" presId="urn:microsoft.com/office/officeart/2009/3/layout/PieProcess"/>
    <dgm:cxn modelId="{D44FE744-DBBE-47AF-B3F0-307F716F2A73}" type="presParOf" srcId="{5BFD0A0C-3368-4D37-8B11-23958454BA5E}" destId="{7A4E23EE-2FF2-4115-9B8F-4C71C504FF11}" srcOrd="0" destOrd="0" presId="urn:microsoft.com/office/officeart/2009/3/layout/PieProcess"/>
    <dgm:cxn modelId="{5E8D78CE-C79B-4C7B-881C-223F8BF154DD}" type="presParOf" srcId="{5BFD0A0C-3368-4D37-8B11-23958454BA5E}" destId="{60D46530-BDE9-4E08-8B52-8B159753286B}" srcOrd="1" destOrd="0" presId="urn:microsoft.com/office/officeart/2009/3/layout/PieProcess"/>
    <dgm:cxn modelId="{B7F72BF2-C2E9-4DD6-B370-8E6D74DBF1C0}" type="presParOf" srcId="{5BFD0A0C-3368-4D37-8B11-23958454BA5E}" destId="{CC9FB41E-4B5A-4486-934A-31D0FB11D94F}" srcOrd="2" destOrd="0" presId="urn:microsoft.com/office/officeart/2009/3/layout/PieProcess"/>
    <dgm:cxn modelId="{F0719149-73C5-4206-B3C3-864488701831}" type="presParOf" srcId="{668CEA7B-7B52-4EB1-B05A-FB20483DB498}" destId="{E7FDD02C-F528-42A1-AE2D-6F0E4BFB42A9}" srcOrd="5" destOrd="0" presId="urn:microsoft.com/office/officeart/2009/3/layout/PieProcess"/>
    <dgm:cxn modelId="{4161B663-3A65-4816-8A12-6C2233EE7482}" type="presParOf" srcId="{668CEA7B-7B52-4EB1-B05A-FB20483DB498}" destId="{A0DE05FC-CC9D-495E-BAA7-9837DF34764E}" srcOrd="6" destOrd="0" presId="urn:microsoft.com/office/officeart/2009/3/layout/PieProcess"/>
    <dgm:cxn modelId="{EE6C2F19-8887-4ADC-BBB2-0FABE7B2D458}" type="presParOf" srcId="{A0DE05FC-CC9D-495E-BAA7-9837DF34764E}" destId="{5D1BA910-13EE-4982-8B6F-4FF6ED36F5C5}" srcOrd="0" destOrd="0" presId="urn:microsoft.com/office/officeart/2009/3/layout/PieProcess"/>
    <dgm:cxn modelId="{1812F750-481C-4310-89B5-C0AD2DDA800A}" type="presParOf" srcId="{668CEA7B-7B52-4EB1-B05A-FB20483DB498}" destId="{657521F6-4043-440E-A2BF-C03A08CA3FC0}" srcOrd="7" destOrd="0" presId="urn:microsoft.com/office/officeart/2009/3/layout/PieProcess"/>
    <dgm:cxn modelId="{8A3835FE-67F7-4C35-9300-BA58B462B217}" type="presParOf" srcId="{668CEA7B-7B52-4EB1-B05A-FB20483DB498}" destId="{CD81D83C-1E12-454F-9B63-85410BA6D70E}" srcOrd="8" destOrd="0" presId="urn:microsoft.com/office/officeart/2009/3/layout/PieProcess"/>
    <dgm:cxn modelId="{6569E564-FDA7-464D-879D-7846528721C0}" type="presParOf" srcId="{CD81D83C-1E12-454F-9B63-85410BA6D70E}" destId="{D3D0F0D9-2313-4D9F-AF82-C191A1C7714C}" srcOrd="0" destOrd="0" presId="urn:microsoft.com/office/officeart/2009/3/layout/PieProcess"/>
    <dgm:cxn modelId="{23DEE15C-9220-40AB-82AF-63574CAF2467}" type="presParOf" srcId="{CD81D83C-1E12-454F-9B63-85410BA6D70E}" destId="{0521D961-5ADE-4AEB-AA86-81ACF7B85E60}" srcOrd="1" destOrd="0" presId="urn:microsoft.com/office/officeart/2009/3/layout/PieProcess"/>
    <dgm:cxn modelId="{F091104D-628B-4F43-8FE6-A66E7393FD4E}" type="presParOf" srcId="{CD81D83C-1E12-454F-9B63-85410BA6D70E}" destId="{18FBB613-4723-4D72-AA20-8924C3C20041}" srcOrd="2" destOrd="0" presId="urn:microsoft.com/office/officeart/2009/3/layout/PieProcess"/>
    <dgm:cxn modelId="{4F954476-5876-4530-859A-080930DB8F3F}" type="presParOf" srcId="{668CEA7B-7B52-4EB1-B05A-FB20483DB498}" destId="{C703CF6A-86A8-4499-B917-4F9481E83A30}" srcOrd="9" destOrd="0" presId="urn:microsoft.com/office/officeart/2009/3/layout/PieProcess"/>
    <dgm:cxn modelId="{CFD65FBB-6C0C-406A-804D-DA42F0967EFF}" type="presParOf" srcId="{668CEA7B-7B52-4EB1-B05A-FB20483DB498}" destId="{AF7C4C84-CFAD-4F5D-9D08-67AFF1409F3E}" srcOrd="10" destOrd="0" presId="urn:microsoft.com/office/officeart/2009/3/layout/PieProcess"/>
    <dgm:cxn modelId="{7CF7E095-543B-4874-958D-F43C7500C15D}" type="presParOf" srcId="{AF7C4C84-CFAD-4F5D-9D08-67AFF1409F3E}" destId="{2239997A-C103-45D1-BF48-5BB51AC83842}"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664B39-4A91-4247-8D2D-E72059AFF0C0}" type="doc">
      <dgm:prSet loTypeId="urn:microsoft.com/office/officeart/2005/8/layout/radial1" loCatId="cycle" qsTypeId="urn:microsoft.com/office/officeart/2005/8/quickstyle/3d1" qsCatId="3D" csTypeId="urn:microsoft.com/office/officeart/2005/8/colors/colorful1" csCatId="colorful" phldr="1"/>
      <dgm:spPr/>
      <dgm:t>
        <a:bodyPr/>
        <a:lstStyle/>
        <a:p>
          <a:endParaRPr lang="tr-TR"/>
        </a:p>
      </dgm:t>
    </dgm:pt>
    <dgm:pt modelId="{417504E8-0950-43E7-B0EC-E6E1EE348084}">
      <dgm:prSet phldrT="[Metin]"/>
      <dgm:spPr/>
      <dgm:t>
        <a:bodyPr/>
        <a:lstStyle/>
        <a:p>
          <a:r>
            <a:rPr lang="tr-TR" dirty="0" smtClean="0"/>
            <a:t>4D</a:t>
          </a:r>
          <a:endParaRPr lang="tr-TR" dirty="0"/>
        </a:p>
      </dgm:t>
    </dgm:pt>
    <dgm:pt modelId="{DB1B7873-5307-4E7F-A291-5E8C2C36EFE5}" type="parTrans" cxnId="{A3F90331-226A-484B-A992-DFADADE872F1}">
      <dgm:prSet/>
      <dgm:spPr/>
      <dgm:t>
        <a:bodyPr/>
        <a:lstStyle/>
        <a:p>
          <a:endParaRPr lang="tr-TR"/>
        </a:p>
      </dgm:t>
    </dgm:pt>
    <dgm:pt modelId="{AB023F92-629F-4757-972B-9E8B039C461E}" type="sibTrans" cxnId="{A3F90331-226A-484B-A992-DFADADE872F1}">
      <dgm:prSet/>
      <dgm:spPr/>
      <dgm:t>
        <a:bodyPr/>
        <a:lstStyle/>
        <a:p>
          <a:endParaRPr lang="tr-TR"/>
        </a:p>
      </dgm:t>
    </dgm:pt>
    <dgm:pt modelId="{F0E94B8F-5224-4F5D-8AAD-721D56B82D7C}">
      <dgm:prSet phldrT="[Metin]"/>
      <dgm:spPr/>
      <dgm:t>
        <a:bodyPr/>
        <a:lstStyle/>
        <a:p>
          <a:r>
            <a:rPr lang="tr-TR" dirty="0" smtClean="0"/>
            <a:t>2)Düşün</a:t>
          </a:r>
          <a:endParaRPr lang="tr-TR" dirty="0"/>
        </a:p>
      </dgm:t>
    </dgm:pt>
    <dgm:pt modelId="{B1EF7672-E109-4BEB-A4BB-C4BBFBF1E046}" type="parTrans" cxnId="{44DF68A2-D181-4909-A31C-1053C57D319D}">
      <dgm:prSet/>
      <dgm:spPr/>
      <dgm:t>
        <a:bodyPr/>
        <a:lstStyle/>
        <a:p>
          <a:endParaRPr lang="tr-TR"/>
        </a:p>
      </dgm:t>
    </dgm:pt>
    <dgm:pt modelId="{9FD63F38-DEE2-4496-9026-E946F3942BB7}" type="sibTrans" cxnId="{44DF68A2-D181-4909-A31C-1053C57D319D}">
      <dgm:prSet/>
      <dgm:spPr/>
      <dgm:t>
        <a:bodyPr/>
        <a:lstStyle/>
        <a:p>
          <a:endParaRPr lang="tr-TR"/>
        </a:p>
      </dgm:t>
    </dgm:pt>
    <dgm:pt modelId="{413D2E05-C1BE-4399-9A88-ED7F7611C77D}">
      <dgm:prSet phldrT="[Metin]"/>
      <dgm:spPr/>
      <dgm:t>
        <a:bodyPr/>
        <a:lstStyle/>
        <a:p>
          <a:r>
            <a:rPr lang="tr-TR" dirty="0" smtClean="0"/>
            <a:t>3)Duygularını Kontrol et</a:t>
          </a:r>
          <a:endParaRPr lang="tr-TR" dirty="0"/>
        </a:p>
      </dgm:t>
    </dgm:pt>
    <dgm:pt modelId="{14742B9D-EFA4-4617-801B-13E76D678B90}" type="parTrans" cxnId="{91493C6F-362B-4E75-A8F8-89534A760279}">
      <dgm:prSet/>
      <dgm:spPr/>
      <dgm:t>
        <a:bodyPr/>
        <a:lstStyle/>
        <a:p>
          <a:endParaRPr lang="tr-TR"/>
        </a:p>
      </dgm:t>
    </dgm:pt>
    <dgm:pt modelId="{B1D0AEEB-9B55-4069-8992-D6DA9AAC1CB1}" type="sibTrans" cxnId="{91493C6F-362B-4E75-A8F8-89534A760279}">
      <dgm:prSet/>
      <dgm:spPr/>
      <dgm:t>
        <a:bodyPr/>
        <a:lstStyle/>
        <a:p>
          <a:endParaRPr lang="tr-TR"/>
        </a:p>
      </dgm:t>
    </dgm:pt>
    <dgm:pt modelId="{0ADA0E21-AB0B-4865-A3DC-B6CD86F99B28}">
      <dgm:prSet phldrT="[Metin]"/>
      <dgm:spPr/>
      <dgm:t>
        <a:bodyPr/>
        <a:lstStyle/>
        <a:p>
          <a:r>
            <a:rPr lang="tr-TR" dirty="0" smtClean="0"/>
            <a:t>4)Davran</a:t>
          </a:r>
          <a:endParaRPr lang="tr-TR" dirty="0"/>
        </a:p>
      </dgm:t>
    </dgm:pt>
    <dgm:pt modelId="{A1EEBECB-F041-4834-9515-F51BB9394B93}" type="parTrans" cxnId="{B99A6A56-5A97-49AF-B372-DC0647F0B84F}">
      <dgm:prSet/>
      <dgm:spPr/>
      <dgm:t>
        <a:bodyPr/>
        <a:lstStyle/>
        <a:p>
          <a:endParaRPr lang="tr-TR"/>
        </a:p>
      </dgm:t>
    </dgm:pt>
    <dgm:pt modelId="{E906D0A9-783E-4A20-843E-0204F5077CA2}" type="sibTrans" cxnId="{B99A6A56-5A97-49AF-B372-DC0647F0B84F}">
      <dgm:prSet/>
      <dgm:spPr/>
      <dgm:t>
        <a:bodyPr/>
        <a:lstStyle/>
        <a:p>
          <a:endParaRPr lang="tr-TR"/>
        </a:p>
      </dgm:t>
    </dgm:pt>
    <dgm:pt modelId="{80219D8C-08F7-4A63-BDD6-88ACB93370C8}">
      <dgm:prSet phldrT="[Metin]"/>
      <dgm:spPr/>
      <dgm:t>
        <a:bodyPr/>
        <a:lstStyle/>
        <a:p>
          <a:r>
            <a:rPr lang="tr-TR" dirty="0" smtClean="0"/>
            <a:t>1)Dur</a:t>
          </a:r>
          <a:endParaRPr lang="tr-TR" dirty="0"/>
        </a:p>
      </dgm:t>
    </dgm:pt>
    <dgm:pt modelId="{BB2C43E5-EA0B-48A0-A9A0-F99724141900}" type="parTrans" cxnId="{7D514718-179B-4986-91E2-F261A9039C96}">
      <dgm:prSet/>
      <dgm:spPr/>
      <dgm:t>
        <a:bodyPr/>
        <a:lstStyle/>
        <a:p>
          <a:endParaRPr lang="tr-TR"/>
        </a:p>
      </dgm:t>
    </dgm:pt>
    <dgm:pt modelId="{04B4FDF7-F407-41AC-AAB1-B6A8A96F5DAD}" type="sibTrans" cxnId="{7D514718-179B-4986-91E2-F261A9039C96}">
      <dgm:prSet/>
      <dgm:spPr/>
      <dgm:t>
        <a:bodyPr/>
        <a:lstStyle/>
        <a:p>
          <a:endParaRPr lang="tr-TR"/>
        </a:p>
      </dgm:t>
    </dgm:pt>
    <dgm:pt modelId="{717BB932-786B-49D1-84A4-D7E5AB9C1759}" type="pres">
      <dgm:prSet presAssocID="{55664B39-4A91-4247-8D2D-E72059AFF0C0}" presName="cycle" presStyleCnt="0">
        <dgm:presLayoutVars>
          <dgm:chMax val="1"/>
          <dgm:dir/>
          <dgm:animLvl val="ctr"/>
          <dgm:resizeHandles val="exact"/>
        </dgm:presLayoutVars>
      </dgm:prSet>
      <dgm:spPr/>
      <dgm:t>
        <a:bodyPr/>
        <a:lstStyle/>
        <a:p>
          <a:endParaRPr lang="tr-TR"/>
        </a:p>
      </dgm:t>
    </dgm:pt>
    <dgm:pt modelId="{5989C54E-0482-4371-93E1-760C5FB4863F}" type="pres">
      <dgm:prSet presAssocID="{417504E8-0950-43E7-B0EC-E6E1EE348084}" presName="centerShape" presStyleLbl="node0" presStyleIdx="0" presStyleCnt="1"/>
      <dgm:spPr/>
      <dgm:t>
        <a:bodyPr/>
        <a:lstStyle/>
        <a:p>
          <a:endParaRPr lang="tr-TR"/>
        </a:p>
      </dgm:t>
    </dgm:pt>
    <dgm:pt modelId="{A511D6CF-206C-449B-BB8A-AAD8DDA60504}" type="pres">
      <dgm:prSet presAssocID="{B1EF7672-E109-4BEB-A4BB-C4BBFBF1E046}" presName="Name9" presStyleLbl="parChTrans1D2" presStyleIdx="0" presStyleCnt="4"/>
      <dgm:spPr/>
      <dgm:t>
        <a:bodyPr/>
        <a:lstStyle/>
        <a:p>
          <a:endParaRPr lang="tr-TR"/>
        </a:p>
      </dgm:t>
    </dgm:pt>
    <dgm:pt modelId="{125AAB81-9EA6-47C9-A256-7719F24F627D}" type="pres">
      <dgm:prSet presAssocID="{B1EF7672-E109-4BEB-A4BB-C4BBFBF1E046}" presName="connTx" presStyleLbl="parChTrans1D2" presStyleIdx="0" presStyleCnt="4"/>
      <dgm:spPr/>
      <dgm:t>
        <a:bodyPr/>
        <a:lstStyle/>
        <a:p>
          <a:endParaRPr lang="tr-TR"/>
        </a:p>
      </dgm:t>
    </dgm:pt>
    <dgm:pt modelId="{5A2482EA-23CC-4EA5-90DF-B30BD58943A3}" type="pres">
      <dgm:prSet presAssocID="{F0E94B8F-5224-4F5D-8AAD-721D56B82D7C}" presName="node" presStyleLbl="node1" presStyleIdx="0" presStyleCnt="4">
        <dgm:presLayoutVars>
          <dgm:bulletEnabled val="1"/>
        </dgm:presLayoutVars>
      </dgm:prSet>
      <dgm:spPr/>
      <dgm:t>
        <a:bodyPr/>
        <a:lstStyle/>
        <a:p>
          <a:endParaRPr lang="tr-TR"/>
        </a:p>
      </dgm:t>
    </dgm:pt>
    <dgm:pt modelId="{2571900A-C949-4A23-A8DB-797EDC8EEE6D}" type="pres">
      <dgm:prSet presAssocID="{14742B9D-EFA4-4617-801B-13E76D678B90}" presName="Name9" presStyleLbl="parChTrans1D2" presStyleIdx="1" presStyleCnt="4"/>
      <dgm:spPr/>
      <dgm:t>
        <a:bodyPr/>
        <a:lstStyle/>
        <a:p>
          <a:endParaRPr lang="tr-TR"/>
        </a:p>
      </dgm:t>
    </dgm:pt>
    <dgm:pt modelId="{D09EEF69-80A5-4F17-A39A-6E87F75F7668}" type="pres">
      <dgm:prSet presAssocID="{14742B9D-EFA4-4617-801B-13E76D678B90}" presName="connTx" presStyleLbl="parChTrans1D2" presStyleIdx="1" presStyleCnt="4"/>
      <dgm:spPr/>
      <dgm:t>
        <a:bodyPr/>
        <a:lstStyle/>
        <a:p>
          <a:endParaRPr lang="tr-TR"/>
        </a:p>
      </dgm:t>
    </dgm:pt>
    <dgm:pt modelId="{38809CFA-3372-46E0-988C-0228F966B923}" type="pres">
      <dgm:prSet presAssocID="{413D2E05-C1BE-4399-9A88-ED7F7611C77D}" presName="node" presStyleLbl="node1" presStyleIdx="1" presStyleCnt="4">
        <dgm:presLayoutVars>
          <dgm:bulletEnabled val="1"/>
        </dgm:presLayoutVars>
      </dgm:prSet>
      <dgm:spPr/>
      <dgm:t>
        <a:bodyPr/>
        <a:lstStyle/>
        <a:p>
          <a:endParaRPr lang="tr-TR"/>
        </a:p>
      </dgm:t>
    </dgm:pt>
    <dgm:pt modelId="{85EC3B33-A989-4AFF-9B6A-1C1C37211231}" type="pres">
      <dgm:prSet presAssocID="{A1EEBECB-F041-4834-9515-F51BB9394B93}" presName="Name9" presStyleLbl="parChTrans1D2" presStyleIdx="2" presStyleCnt="4"/>
      <dgm:spPr/>
      <dgm:t>
        <a:bodyPr/>
        <a:lstStyle/>
        <a:p>
          <a:endParaRPr lang="tr-TR"/>
        </a:p>
      </dgm:t>
    </dgm:pt>
    <dgm:pt modelId="{60E62599-21C5-4572-907B-57B80C9B43B0}" type="pres">
      <dgm:prSet presAssocID="{A1EEBECB-F041-4834-9515-F51BB9394B93}" presName="connTx" presStyleLbl="parChTrans1D2" presStyleIdx="2" presStyleCnt="4"/>
      <dgm:spPr/>
      <dgm:t>
        <a:bodyPr/>
        <a:lstStyle/>
        <a:p>
          <a:endParaRPr lang="tr-TR"/>
        </a:p>
      </dgm:t>
    </dgm:pt>
    <dgm:pt modelId="{3A335DB7-2C9E-4219-A246-2C6708ED2A13}" type="pres">
      <dgm:prSet presAssocID="{0ADA0E21-AB0B-4865-A3DC-B6CD86F99B28}" presName="node" presStyleLbl="node1" presStyleIdx="2" presStyleCnt="4">
        <dgm:presLayoutVars>
          <dgm:bulletEnabled val="1"/>
        </dgm:presLayoutVars>
      </dgm:prSet>
      <dgm:spPr/>
      <dgm:t>
        <a:bodyPr/>
        <a:lstStyle/>
        <a:p>
          <a:endParaRPr lang="tr-TR"/>
        </a:p>
      </dgm:t>
    </dgm:pt>
    <dgm:pt modelId="{CF95D142-5583-47A8-84B4-FD7FDB817F74}" type="pres">
      <dgm:prSet presAssocID="{BB2C43E5-EA0B-48A0-A9A0-F99724141900}" presName="Name9" presStyleLbl="parChTrans1D2" presStyleIdx="3" presStyleCnt="4"/>
      <dgm:spPr/>
      <dgm:t>
        <a:bodyPr/>
        <a:lstStyle/>
        <a:p>
          <a:endParaRPr lang="tr-TR"/>
        </a:p>
      </dgm:t>
    </dgm:pt>
    <dgm:pt modelId="{7A663E2A-F75C-42A1-BBC6-63D1902383FA}" type="pres">
      <dgm:prSet presAssocID="{BB2C43E5-EA0B-48A0-A9A0-F99724141900}" presName="connTx" presStyleLbl="parChTrans1D2" presStyleIdx="3" presStyleCnt="4"/>
      <dgm:spPr/>
      <dgm:t>
        <a:bodyPr/>
        <a:lstStyle/>
        <a:p>
          <a:endParaRPr lang="tr-TR"/>
        </a:p>
      </dgm:t>
    </dgm:pt>
    <dgm:pt modelId="{00447DE1-22A5-4862-A54A-AE858FC76053}" type="pres">
      <dgm:prSet presAssocID="{80219D8C-08F7-4A63-BDD6-88ACB93370C8}" presName="node" presStyleLbl="node1" presStyleIdx="3" presStyleCnt="4">
        <dgm:presLayoutVars>
          <dgm:bulletEnabled val="1"/>
        </dgm:presLayoutVars>
      </dgm:prSet>
      <dgm:spPr/>
      <dgm:t>
        <a:bodyPr/>
        <a:lstStyle/>
        <a:p>
          <a:endParaRPr lang="tr-TR"/>
        </a:p>
      </dgm:t>
    </dgm:pt>
  </dgm:ptLst>
  <dgm:cxnLst>
    <dgm:cxn modelId="{44DF68A2-D181-4909-A31C-1053C57D319D}" srcId="{417504E8-0950-43E7-B0EC-E6E1EE348084}" destId="{F0E94B8F-5224-4F5D-8AAD-721D56B82D7C}" srcOrd="0" destOrd="0" parTransId="{B1EF7672-E109-4BEB-A4BB-C4BBFBF1E046}" sibTransId="{9FD63F38-DEE2-4496-9026-E946F3942BB7}"/>
    <dgm:cxn modelId="{F7F134AE-F608-4483-BEDF-FA3CBB621BD5}" type="presOf" srcId="{F0E94B8F-5224-4F5D-8AAD-721D56B82D7C}" destId="{5A2482EA-23CC-4EA5-90DF-B30BD58943A3}" srcOrd="0" destOrd="0" presId="urn:microsoft.com/office/officeart/2005/8/layout/radial1"/>
    <dgm:cxn modelId="{2CBCABA1-A547-4E59-B345-A424C8BC58F4}" type="presOf" srcId="{417504E8-0950-43E7-B0EC-E6E1EE348084}" destId="{5989C54E-0482-4371-93E1-760C5FB4863F}" srcOrd="0" destOrd="0" presId="urn:microsoft.com/office/officeart/2005/8/layout/radial1"/>
    <dgm:cxn modelId="{B9D7785B-1066-4798-A2D5-29275B86B5CC}" type="presOf" srcId="{BB2C43E5-EA0B-48A0-A9A0-F99724141900}" destId="{7A663E2A-F75C-42A1-BBC6-63D1902383FA}" srcOrd="1" destOrd="0" presId="urn:microsoft.com/office/officeart/2005/8/layout/radial1"/>
    <dgm:cxn modelId="{47313535-E79E-4ABE-A220-DAA6E9AC69A4}" type="presOf" srcId="{A1EEBECB-F041-4834-9515-F51BB9394B93}" destId="{85EC3B33-A989-4AFF-9B6A-1C1C37211231}" srcOrd="0" destOrd="0" presId="urn:microsoft.com/office/officeart/2005/8/layout/radial1"/>
    <dgm:cxn modelId="{F85F5ECE-B4A0-4FE7-8093-06DEFABF37AE}" type="presOf" srcId="{B1EF7672-E109-4BEB-A4BB-C4BBFBF1E046}" destId="{A511D6CF-206C-449B-BB8A-AAD8DDA60504}" srcOrd="0" destOrd="0" presId="urn:microsoft.com/office/officeart/2005/8/layout/radial1"/>
    <dgm:cxn modelId="{79D74BB6-790D-4AE3-B696-A0A4A7C571E5}" type="presOf" srcId="{413D2E05-C1BE-4399-9A88-ED7F7611C77D}" destId="{38809CFA-3372-46E0-988C-0228F966B923}" srcOrd="0" destOrd="0" presId="urn:microsoft.com/office/officeart/2005/8/layout/radial1"/>
    <dgm:cxn modelId="{CE416284-DF04-4563-A455-0E861EFA6069}" type="presOf" srcId="{14742B9D-EFA4-4617-801B-13E76D678B90}" destId="{2571900A-C949-4A23-A8DB-797EDC8EEE6D}" srcOrd="0" destOrd="0" presId="urn:microsoft.com/office/officeart/2005/8/layout/radial1"/>
    <dgm:cxn modelId="{5E57F07F-99BD-44EE-A1A5-0A98E70E9824}" type="presOf" srcId="{80219D8C-08F7-4A63-BDD6-88ACB93370C8}" destId="{00447DE1-22A5-4862-A54A-AE858FC76053}" srcOrd="0" destOrd="0" presId="urn:microsoft.com/office/officeart/2005/8/layout/radial1"/>
    <dgm:cxn modelId="{7D514718-179B-4986-91E2-F261A9039C96}" srcId="{417504E8-0950-43E7-B0EC-E6E1EE348084}" destId="{80219D8C-08F7-4A63-BDD6-88ACB93370C8}" srcOrd="3" destOrd="0" parTransId="{BB2C43E5-EA0B-48A0-A9A0-F99724141900}" sibTransId="{04B4FDF7-F407-41AC-AAB1-B6A8A96F5DAD}"/>
    <dgm:cxn modelId="{C7846C0E-D040-4844-8634-D0196F9462BF}" type="presOf" srcId="{55664B39-4A91-4247-8D2D-E72059AFF0C0}" destId="{717BB932-786B-49D1-84A4-D7E5AB9C1759}" srcOrd="0" destOrd="0" presId="urn:microsoft.com/office/officeart/2005/8/layout/radial1"/>
    <dgm:cxn modelId="{91493C6F-362B-4E75-A8F8-89534A760279}" srcId="{417504E8-0950-43E7-B0EC-E6E1EE348084}" destId="{413D2E05-C1BE-4399-9A88-ED7F7611C77D}" srcOrd="1" destOrd="0" parTransId="{14742B9D-EFA4-4617-801B-13E76D678B90}" sibTransId="{B1D0AEEB-9B55-4069-8992-D6DA9AAC1CB1}"/>
    <dgm:cxn modelId="{0D712B16-C9FB-477C-A836-1B4E201D220E}" type="presOf" srcId="{0ADA0E21-AB0B-4865-A3DC-B6CD86F99B28}" destId="{3A335DB7-2C9E-4219-A246-2C6708ED2A13}" srcOrd="0" destOrd="0" presId="urn:microsoft.com/office/officeart/2005/8/layout/radial1"/>
    <dgm:cxn modelId="{D3DA625C-A5D5-451A-928D-1EBAA45EFF6B}" type="presOf" srcId="{A1EEBECB-F041-4834-9515-F51BB9394B93}" destId="{60E62599-21C5-4572-907B-57B80C9B43B0}" srcOrd="1" destOrd="0" presId="urn:microsoft.com/office/officeart/2005/8/layout/radial1"/>
    <dgm:cxn modelId="{AA210FA8-74C5-446D-A92D-D933F15DA375}" type="presOf" srcId="{14742B9D-EFA4-4617-801B-13E76D678B90}" destId="{D09EEF69-80A5-4F17-A39A-6E87F75F7668}" srcOrd="1" destOrd="0" presId="urn:microsoft.com/office/officeart/2005/8/layout/radial1"/>
    <dgm:cxn modelId="{A3F90331-226A-484B-A992-DFADADE872F1}" srcId="{55664B39-4A91-4247-8D2D-E72059AFF0C0}" destId="{417504E8-0950-43E7-B0EC-E6E1EE348084}" srcOrd="0" destOrd="0" parTransId="{DB1B7873-5307-4E7F-A291-5E8C2C36EFE5}" sibTransId="{AB023F92-629F-4757-972B-9E8B039C461E}"/>
    <dgm:cxn modelId="{CD20705F-09C2-4723-B039-1E62CE5023CC}" type="presOf" srcId="{BB2C43E5-EA0B-48A0-A9A0-F99724141900}" destId="{CF95D142-5583-47A8-84B4-FD7FDB817F74}" srcOrd="0" destOrd="0" presId="urn:microsoft.com/office/officeart/2005/8/layout/radial1"/>
    <dgm:cxn modelId="{AC73076C-4A7A-41E6-AB08-1330A1115D5A}" type="presOf" srcId="{B1EF7672-E109-4BEB-A4BB-C4BBFBF1E046}" destId="{125AAB81-9EA6-47C9-A256-7719F24F627D}" srcOrd="1" destOrd="0" presId="urn:microsoft.com/office/officeart/2005/8/layout/radial1"/>
    <dgm:cxn modelId="{B99A6A56-5A97-49AF-B372-DC0647F0B84F}" srcId="{417504E8-0950-43E7-B0EC-E6E1EE348084}" destId="{0ADA0E21-AB0B-4865-A3DC-B6CD86F99B28}" srcOrd="2" destOrd="0" parTransId="{A1EEBECB-F041-4834-9515-F51BB9394B93}" sibTransId="{E906D0A9-783E-4A20-843E-0204F5077CA2}"/>
    <dgm:cxn modelId="{824EB052-D029-43CE-A055-B57AA6224DA1}" type="presParOf" srcId="{717BB932-786B-49D1-84A4-D7E5AB9C1759}" destId="{5989C54E-0482-4371-93E1-760C5FB4863F}" srcOrd="0" destOrd="0" presId="urn:microsoft.com/office/officeart/2005/8/layout/radial1"/>
    <dgm:cxn modelId="{ACE0831E-BCEF-4D12-887B-85CEF76B1732}" type="presParOf" srcId="{717BB932-786B-49D1-84A4-D7E5AB9C1759}" destId="{A511D6CF-206C-449B-BB8A-AAD8DDA60504}" srcOrd="1" destOrd="0" presId="urn:microsoft.com/office/officeart/2005/8/layout/radial1"/>
    <dgm:cxn modelId="{159B55E0-DE55-407B-94B5-AF1F48F1A114}" type="presParOf" srcId="{A511D6CF-206C-449B-BB8A-AAD8DDA60504}" destId="{125AAB81-9EA6-47C9-A256-7719F24F627D}" srcOrd="0" destOrd="0" presId="urn:microsoft.com/office/officeart/2005/8/layout/radial1"/>
    <dgm:cxn modelId="{363533CB-644C-4C6F-9BC2-A7B456444260}" type="presParOf" srcId="{717BB932-786B-49D1-84A4-D7E5AB9C1759}" destId="{5A2482EA-23CC-4EA5-90DF-B30BD58943A3}" srcOrd="2" destOrd="0" presId="urn:microsoft.com/office/officeart/2005/8/layout/radial1"/>
    <dgm:cxn modelId="{07C78EE3-417F-4505-8D8E-CECA8A1CF313}" type="presParOf" srcId="{717BB932-786B-49D1-84A4-D7E5AB9C1759}" destId="{2571900A-C949-4A23-A8DB-797EDC8EEE6D}" srcOrd="3" destOrd="0" presId="urn:microsoft.com/office/officeart/2005/8/layout/radial1"/>
    <dgm:cxn modelId="{7EB66E00-6B7C-4022-8D7B-A241542E85E0}" type="presParOf" srcId="{2571900A-C949-4A23-A8DB-797EDC8EEE6D}" destId="{D09EEF69-80A5-4F17-A39A-6E87F75F7668}" srcOrd="0" destOrd="0" presId="urn:microsoft.com/office/officeart/2005/8/layout/radial1"/>
    <dgm:cxn modelId="{8541B032-7FFE-4A2F-B878-1CC5F8FFCA01}" type="presParOf" srcId="{717BB932-786B-49D1-84A4-D7E5AB9C1759}" destId="{38809CFA-3372-46E0-988C-0228F966B923}" srcOrd="4" destOrd="0" presId="urn:microsoft.com/office/officeart/2005/8/layout/radial1"/>
    <dgm:cxn modelId="{17AEF2D8-0586-437B-8134-71EC49280706}" type="presParOf" srcId="{717BB932-786B-49D1-84A4-D7E5AB9C1759}" destId="{85EC3B33-A989-4AFF-9B6A-1C1C37211231}" srcOrd="5" destOrd="0" presId="urn:microsoft.com/office/officeart/2005/8/layout/radial1"/>
    <dgm:cxn modelId="{904028FB-EA87-41AE-BA33-4ACC52A7B415}" type="presParOf" srcId="{85EC3B33-A989-4AFF-9B6A-1C1C37211231}" destId="{60E62599-21C5-4572-907B-57B80C9B43B0}" srcOrd="0" destOrd="0" presId="urn:microsoft.com/office/officeart/2005/8/layout/radial1"/>
    <dgm:cxn modelId="{990B05A7-1B08-4C71-984D-CAC7BEF177CC}" type="presParOf" srcId="{717BB932-786B-49D1-84A4-D7E5AB9C1759}" destId="{3A335DB7-2C9E-4219-A246-2C6708ED2A13}" srcOrd="6" destOrd="0" presId="urn:microsoft.com/office/officeart/2005/8/layout/radial1"/>
    <dgm:cxn modelId="{369C8A0C-F071-488E-9E8C-96CFC40E487E}" type="presParOf" srcId="{717BB932-786B-49D1-84A4-D7E5AB9C1759}" destId="{CF95D142-5583-47A8-84B4-FD7FDB817F74}" srcOrd="7" destOrd="0" presId="urn:microsoft.com/office/officeart/2005/8/layout/radial1"/>
    <dgm:cxn modelId="{38210151-63DE-4985-A780-6EE56511A840}" type="presParOf" srcId="{CF95D142-5583-47A8-84B4-FD7FDB817F74}" destId="{7A663E2A-F75C-42A1-BBC6-63D1902383FA}" srcOrd="0" destOrd="0" presId="urn:microsoft.com/office/officeart/2005/8/layout/radial1"/>
    <dgm:cxn modelId="{A9842D46-ECF7-49ED-96C6-2CF9038859E6}" type="presParOf" srcId="{717BB932-786B-49D1-84A4-D7E5AB9C1759}" destId="{00447DE1-22A5-4862-A54A-AE858FC76053}"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8091FC-43D5-4B2A-A20C-27C1DA9437EE}" type="datetimeFigureOut">
              <a:rPr lang="tr-TR" smtClean="0"/>
              <a:t>29.12.2015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2C5E1F-5CC3-4B4F-937B-62C0F1168248}" type="slidenum">
              <a:rPr lang="tr-TR" smtClean="0"/>
              <a:t>‹#›</a:t>
            </a:fld>
            <a:endParaRPr lang="tr-TR"/>
          </a:p>
        </p:txBody>
      </p:sp>
    </p:spTree>
    <p:extLst>
      <p:ext uri="{BB962C8B-B14F-4D97-AF65-F5344CB8AC3E}">
        <p14:creationId xmlns:p14="http://schemas.microsoft.com/office/powerpoint/2010/main" val="2278331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02C5E1F-5CC3-4B4F-937B-62C0F1168248}" type="slidenum">
              <a:rPr lang="tr-TR" smtClean="0"/>
              <a:t>13</a:t>
            </a:fld>
            <a:endParaRPr lang="tr-TR"/>
          </a:p>
        </p:txBody>
      </p:sp>
    </p:spTree>
    <p:extLst>
      <p:ext uri="{BB962C8B-B14F-4D97-AF65-F5344CB8AC3E}">
        <p14:creationId xmlns:p14="http://schemas.microsoft.com/office/powerpoint/2010/main" val="101560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22093FD0-104B-4819-92FD-119E5ADBF3A6}" type="slidenum">
              <a:rPr lang="tr-TR" altLang="tr-TR">
                <a:solidFill>
                  <a:prstClr val="black"/>
                </a:solidFill>
              </a:rPr>
              <a:pPr/>
              <a:t>20</a:t>
            </a:fld>
            <a:endParaRPr lang="tr-TR" altLang="tr-TR">
              <a:solidFill>
                <a:prstClr val="black"/>
              </a:solidFill>
            </a:endParaRPr>
          </a:p>
        </p:txBody>
      </p:sp>
      <p:sp>
        <p:nvSpPr>
          <p:cNvPr id="52227" name="Rectangle 2"/>
          <p:cNvSpPr>
            <a:spLocks noGrp="1" noRot="1" noChangeAspect="1" noChangeArrowheads="1" noTextEdit="1"/>
          </p:cNvSpPr>
          <p:nvPr>
            <p:ph type="sldImg"/>
          </p:nvPr>
        </p:nvSpPr>
        <p:spPr>
          <a:xfrm>
            <a:off x="1143000" y="685800"/>
            <a:ext cx="4572000" cy="342900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1416805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EFAA31-8315-4E46-97E7-A18D0ECDEA9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91587027"/>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62F117-73E7-4EBA-AE08-2A91E55B24E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20803939"/>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3C997D-8954-4FF1-9B0D-BC9B2875CA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8171437"/>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SmartArt Yer Tutucusu"/>
          <p:cNvSpPr>
            <a:spLocks noGrp="1"/>
          </p:cNvSpPr>
          <p:nvPr>
            <p:ph type="dgm"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FD9A73-B2BE-43D1-A90F-2D7A569531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21521281"/>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8227229-69FE-4BEA-B638-9952B3C7263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5823644"/>
      </p:ext>
    </p:extLst>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9F4B4B-65D6-4C45-958A-6F480CCEB5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79170232"/>
      </p:ext>
    </p:extLst>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51ADF4-E13D-4BA2-B5EA-71539EA976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32336817"/>
      </p:ext>
    </p:extLst>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EFAA31-8315-4E46-97E7-A18D0ECDEA9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48015812"/>
      </p:ext>
    </p:extLst>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DC275E-9F84-4F1A-8C03-7CDF0A9CA8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3400799"/>
      </p:ext>
    </p:extLst>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F409C0-1573-42D6-A58B-31FE95711D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13323370"/>
      </p:ext>
    </p:extLst>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836C6C-5AC5-4657-88D9-6F582C1826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3342078"/>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DC275E-9F84-4F1A-8C03-7CDF0A9CA8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42475690"/>
      </p:ext>
    </p:extLst>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AA8CB7-A34F-4205-AD02-A93236CDF1C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9144278"/>
      </p:ext>
    </p:extLst>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A138D82-70FA-4D62-A275-9792CFEF688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40652346"/>
      </p:ext>
    </p:extLst>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31123CD-0711-4059-93FA-5004C686A9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31179764"/>
      </p:ext>
    </p:extLst>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4B30F2-68A2-44AD-9F2E-79730F569E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41438664"/>
      </p:ext>
    </p:extLst>
  </p:cSld>
  <p:clrMapOvr>
    <a:masterClrMapping/>
  </p:clrMapOvr>
  <p:transition spd="slow">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1BFA28-C1FF-406B-BE2A-7C8F37DD30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889467"/>
      </p:ext>
    </p:extLst>
  </p:cSld>
  <p:clrMapOvr>
    <a:masterClrMapping/>
  </p:clrMapOvr>
  <p:transition spd="slow">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62F117-73E7-4EBA-AE08-2A91E55B24E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66463035"/>
      </p:ext>
    </p:extLst>
  </p:cSld>
  <p:clrMapOvr>
    <a:masterClrMapping/>
  </p:clrMapOvr>
  <p:transition spd="slow">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3C997D-8954-4FF1-9B0D-BC9B2875CA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7068701"/>
      </p:ext>
    </p:extLst>
  </p:cSld>
  <p:clrMapOvr>
    <a:masterClrMapping/>
  </p:clrMapOvr>
  <p:transition spd="slow">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dgm" preserve="1">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SmartArt Yer Tutucusu"/>
          <p:cNvSpPr>
            <a:spLocks noGrp="1"/>
          </p:cNvSpPr>
          <p:nvPr>
            <p:ph type="dgm"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FD9A73-B2BE-43D1-A90F-2D7A569531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09640046"/>
      </p:ext>
    </p:extLst>
  </p:cSld>
  <p:clrMapOvr>
    <a:masterClrMapping/>
  </p:clrMapOvr>
  <p:transition spd="slow">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8227229-69FE-4BEA-B638-9952B3C7263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0458807"/>
      </p:ext>
    </p:extLst>
  </p:cSld>
  <p:clrMapOvr>
    <a:masterClrMapping/>
  </p:clrMapOvr>
  <p:transition spd="slow">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9F4B4B-65D6-4C45-958A-6F480CCEB5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56452897"/>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F409C0-1573-42D6-A58B-31FE95711D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85033506"/>
      </p:ext>
    </p:extLst>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51ADF4-E13D-4BA2-B5EA-71539EA976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05181133"/>
      </p:ext>
    </p:extLst>
  </p:cSld>
  <p:clrMapOvr>
    <a:masterClrMapping/>
  </p:clrMapOvr>
  <p:transition spd="slow">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endParaRPr lang="tr-TR">
              <a:solidFill>
                <a:srgbClr val="FFFFFF"/>
              </a:solidFill>
            </a:endParaRPr>
          </a:p>
        </p:txBody>
      </p:sp>
      <p:sp>
        <p:nvSpPr>
          <p:cNvPr id="5" name="Footer Placeholder 4"/>
          <p:cNvSpPr>
            <a:spLocks noGrp="1"/>
          </p:cNvSpPr>
          <p:nvPr>
            <p:ph type="ftr" sz="quarter" idx="11"/>
          </p:nvPr>
        </p:nvSpPr>
        <p:spPr/>
        <p:txBody>
          <a:bodyPr/>
          <a:lstStyle/>
          <a:p>
            <a:endParaRPr lang="tr-TR">
              <a:solidFill>
                <a:srgbClr val="FFFFFF"/>
              </a:solidFill>
            </a:endParaRPr>
          </a:p>
        </p:txBody>
      </p:sp>
      <p:sp>
        <p:nvSpPr>
          <p:cNvPr id="6" name="Slide Number Placeholder 5"/>
          <p:cNvSpPr>
            <a:spLocks noGrp="1"/>
          </p:cNvSpPr>
          <p:nvPr>
            <p:ph type="sldNum" sz="quarter" idx="12"/>
          </p:nvPr>
        </p:nvSpPr>
        <p:spPr/>
        <p:txBody>
          <a:bodyPr/>
          <a:lstStyle/>
          <a:p>
            <a:fld id="{25C0B50B-7972-46F0-B42E-98D513D975D2}"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303558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tr-TR">
              <a:solidFill>
                <a:srgbClr val="FFFFFF"/>
              </a:solidFill>
            </a:endParaRPr>
          </a:p>
        </p:txBody>
      </p:sp>
      <p:sp>
        <p:nvSpPr>
          <p:cNvPr id="5" name="Footer Placeholder 4"/>
          <p:cNvSpPr>
            <a:spLocks noGrp="1"/>
          </p:cNvSpPr>
          <p:nvPr>
            <p:ph type="ftr" sz="quarter" idx="11"/>
          </p:nvPr>
        </p:nvSpPr>
        <p:spPr/>
        <p:txBody>
          <a:bodyPr/>
          <a:lstStyle/>
          <a:p>
            <a:endParaRPr lang="tr-TR">
              <a:solidFill>
                <a:srgbClr val="FFFFFF"/>
              </a:solidFill>
            </a:endParaRPr>
          </a:p>
        </p:txBody>
      </p:sp>
      <p:sp>
        <p:nvSpPr>
          <p:cNvPr id="6" name="Slide Number Placeholder 5"/>
          <p:cNvSpPr>
            <a:spLocks noGrp="1"/>
          </p:cNvSpPr>
          <p:nvPr>
            <p:ph type="sldNum" sz="quarter" idx="12"/>
          </p:nvPr>
        </p:nvSpPr>
        <p:spPr/>
        <p:txBody>
          <a:bodyPr/>
          <a:lstStyle/>
          <a:p>
            <a:fld id="{D9C5B670-55D2-48D9-A8ED-698BF6B50A35}"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4147741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endParaRPr lang="tr-TR">
              <a:solidFill>
                <a:srgbClr val="FFFFFF"/>
              </a:solidFill>
            </a:endParaRPr>
          </a:p>
        </p:txBody>
      </p:sp>
      <p:sp>
        <p:nvSpPr>
          <p:cNvPr id="5" name="Footer Placeholder 4"/>
          <p:cNvSpPr>
            <a:spLocks noGrp="1"/>
          </p:cNvSpPr>
          <p:nvPr>
            <p:ph type="ftr" sz="quarter" idx="11"/>
          </p:nvPr>
        </p:nvSpPr>
        <p:spPr/>
        <p:txBody>
          <a:bodyPr/>
          <a:lstStyle/>
          <a:p>
            <a:endParaRPr lang="tr-TR">
              <a:solidFill>
                <a:srgbClr val="FFFFFF"/>
              </a:solidFill>
            </a:endParaRPr>
          </a:p>
        </p:txBody>
      </p:sp>
      <p:sp>
        <p:nvSpPr>
          <p:cNvPr id="6" name="Slide Number Placeholder 5"/>
          <p:cNvSpPr>
            <a:spLocks noGrp="1"/>
          </p:cNvSpPr>
          <p:nvPr>
            <p:ph type="sldNum" sz="quarter" idx="12"/>
          </p:nvPr>
        </p:nvSpPr>
        <p:spPr/>
        <p:txBody>
          <a:bodyPr/>
          <a:lstStyle/>
          <a:p>
            <a:fld id="{CC4038B3-E9B9-4289-BA2E-BA4B29B1A5C0}"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0382463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endParaRPr lang="tr-TR">
              <a:solidFill>
                <a:srgbClr val="FFFFFF"/>
              </a:solidFill>
            </a:endParaRPr>
          </a:p>
        </p:txBody>
      </p:sp>
      <p:sp>
        <p:nvSpPr>
          <p:cNvPr id="6" name="Footer Placeholder 5"/>
          <p:cNvSpPr>
            <a:spLocks noGrp="1"/>
          </p:cNvSpPr>
          <p:nvPr>
            <p:ph type="ftr" sz="quarter" idx="11"/>
          </p:nvPr>
        </p:nvSpPr>
        <p:spPr/>
        <p:txBody>
          <a:bodyPr/>
          <a:lstStyle/>
          <a:p>
            <a:endParaRPr lang="tr-TR">
              <a:solidFill>
                <a:srgbClr val="FFFFFF"/>
              </a:solidFill>
            </a:endParaRPr>
          </a:p>
        </p:txBody>
      </p:sp>
      <p:sp>
        <p:nvSpPr>
          <p:cNvPr id="7" name="Slide Number Placeholder 6"/>
          <p:cNvSpPr>
            <a:spLocks noGrp="1"/>
          </p:cNvSpPr>
          <p:nvPr>
            <p:ph type="sldNum" sz="quarter" idx="12"/>
          </p:nvPr>
        </p:nvSpPr>
        <p:spPr/>
        <p:txBody>
          <a:bodyPr/>
          <a:lstStyle/>
          <a:p>
            <a:fld id="{3DE3DE22-A75B-48C4-8BD8-20F49FA98B0D}"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8772563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endParaRPr lang="tr-TR">
              <a:solidFill>
                <a:srgbClr val="FFFFFF"/>
              </a:solidFill>
            </a:endParaRPr>
          </a:p>
        </p:txBody>
      </p:sp>
      <p:sp>
        <p:nvSpPr>
          <p:cNvPr id="8" name="Footer Placeholder 7"/>
          <p:cNvSpPr>
            <a:spLocks noGrp="1"/>
          </p:cNvSpPr>
          <p:nvPr>
            <p:ph type="ftr" sz="quarter" idx="11"/>
          </p:nvPr>
        </p:nvSpPr>
        <p:spPr/>
        <p:txBody>
          <a:bodyPr/>
          <a:lstStyle/>
          <a:p>
            <a:endParaRPr lang="tr-TR">
              <a:solidFill>
                <a:srgbClr val="FFFFFF"/>
              </a:solidFill>
            </a:endParaRPr>
          </a:p>
        </p:txBody>
      </p:sp>
      <p:sp>
        <p:nvSpPr>
          <p:cNvPr id="9" name="Slide Number Placeholder 8"/>
          <p:cNvSpPr>
            <a:spLocks noGrp="1"/>
          </p:cNvSpPr>
          <p:nvPr>
            <p:ph type="sldNum" sz="quarter" idx="12"/>
          </p:nvPr>
        </p:nvSpPr>
        <p:spPr/>
        <p:txBody>
          <a:bodyPr/>
          <a:lstStyle/>
          <a:p>
            <a:fld id="{9EB3C213-4B8F-453A-ADD7-F1EE6A566D57}"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567101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endParaRPr lang="tr-TR">
              <a:solidFill>
                <a:srgbClr val="FFFFFF"/>
              </a:solidFill>
            </a:endParaRPr>
          </a:p>
        </p:txBody>
      </p:sp>
      <p:sp>
        <p:nvSpPr>
          <p:cNvPr id="4" name="Footer Placeholder 3"/>
          <p:cNvSpPr>
            <a:spLocks noGrp="1"/>
          </p:cNvSpPr>
          <p:nvPr>
            <p:ph type="ftr" sz="quarter" idx="11"/>
          </p:nvPr>
        </p:nvSpPr>
        <p:spPr/>
        <p:txBody>
          <a:bodyPr/>
          <a:lstStyle/>
          <a:p>
            <a:endParaRPr lang="tr-TR">
              <a:solidFill>
                <a:srgbClr val="FFFFFF"/>
              </a:solidFill>
            </a:endParaRPr>
          </a:p>
        </p:txBody>
      </p:sp>
      <p:sp>
        <p:nvSpPr>
          <p:cNvPr id="5" name="Slide Number Placeholder 4"/>
          <p:cNvSpPr>
            <a:spLocks noGrp="1"/>
          </p:cNvSpPr>
          <p:nvPr>
            <p:ph type="sldNum" sz="quarter" idx="12"/>
          </p:nvPr>
        </p:nvSpPr>
        <p:spPr/>
        <p:txBody>
          <a:bodyPr/>
          <a:lstStyle/>
          <a:p>
            <a:fld id="{58EB8A48-D6DE-4256-890A-79E5C65D10C7}"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7412272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solidFill>
                <a:srgbClr val="FFFFFF"/>
              </a:solidFill>
            </a:endParaRPr>
          </a:p>
        </p:txBody>
      </p:sp>
      <p:sp>
        <p:nvSpPr>
          <p:cNvPr id="3" name="Footer Placeholder 2"/>
          <p:cNvSpPr>
            <a:spLocks noGrp="1"/>
          </p:cNvSpPr>
          <p:nvPr>
            <p:ph type="ftr" sz="quarter" idx="11"/>
          </p:nvPr>
        </p:nvSpPr>
        <p:spPr/>
        <p:txBody>
          <a:bodyPr/>
          <a:lstStyle/>
          <a:p>
            <a:endParaRPr lang="tr-TR">
              <a:solidFill>
                <a:srgbClr val="FFFFFF"/>
              </a:solidFill>
            </a:endParaRPr>
          </a:p>
        </p:txBody>
      </p:sp>
      <p:sp>
        <p:nvSpPr>
          <p:cNvPr id="4" name="Slide Number Placeholder 3"/>
          <p:cNvSpPr>
            <a:spLocks noGrp="1"/>
          </p:cNvSpPr>
          <p:nvPr>
            <p:ph type="sldNum" sz="quarter" idx="12"/>
          </p:nvPr>
        </p:nvSpPr>
        <p:spPr/>
        <p:txBody>
          <a:bodyPr/>
          <a:lstStyle/>
          <a:p>
            <a:fld id="{0D1CA95A-753D-4E7F-813C-1A71670A8B4A}"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1740931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endParaRPr lang="tr-TR">
              <a:solidFill>
                <a:srgbClr val="FFFFFF"/>
              </a:solidFill>
            </a:endParaRPr>
          </a:p>
        </p:txBody>
      </p:sp>
      <p:sp>
        <p:nvSpPr>
          <p:cNvPr id="6" name="Footer Placeholder 5"/>
          <p:cNvSpPr>
            <a:spLocks noGrp="1"/>
          </p:cNvSpPr>
          <p:nvPr>
            <p:ph type="ftr" sz="quarter" idx="11"/>
          </p:nvPr>
        </p:nvSpPr>
        <p:spPr/>
        <p:txBody>
          <a:bodyPr/>
          <a:lstStyle/>
          <a:p>
            <a:endParaRPr lang="tr-TR">
              <a:solidFill>
                <a:srgbClr val="FFFFFF"/>
              </a:solidFill>
            </a:endParaRPr>
          </a:p>
        </p:txBody>
      </p:sp>
      <p:sp>
        <p:nvSpPr>
          <p:cNvPr id="7" name="Slide Number Placeholder 6"/>
          <p:cNvSpPr>
            <a:spLocks noGrp="1"/>
          </p:cNvSpPr>
          <p:nvPr>
            <p:ph type="sldNum" sz="quarter" idx="12"/>
          </p:nvPr>
        </p:nvSpPr>
        <p:spPr/>
        <p:txBody>
          <a:bodyPr/>
          <a:lstStyle/>
          <a:p>
            <a:fld id="{586F84CF-FF88-4A63-8968-96D68C6F2665}"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2860738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endParaRPr lang="tr-TR">
              <a:solidFill>
                <a:srgbClr val="FFFFFF"/>
              </a:solidFill>
            </a:endParaRPr>
          </a:p>
        </p:txBody>
      </p:sp>
      <p:sp>
        <p:nvSpPr>
          <p:cNvPr id="6" name="Footer Placeholder 5"/>
          <p:cNvSpPr>
            <a:spLocks noGrp="1"/>
          </p:cNvSpPr>
          <p:nvPr>
            <p:ph type="ftr" sz="quarter" idx="11"/>
          </p:nvPr>
        </p:nvSpPr>
        <p:spPr/>
        <p:txBody>
          <a:bodyPr/>
          <a:lstStyle/>
          <a:p>
            <a:endParaRPr lang="tr-TR">
              <a:solidFill>
                <a:srgbClr val="FFFFFF"/>
              </a:solidFill>
            </a:endParaRPr>
          </a:p>
        </p:txBody>
      </p:sp>
      <p:sp>
        <p:nvSpPr>
          <p:cNvPr id="7" name="Slide Number Placeholder 6"/>
          <p:cNvSpPr>
            <a:spLocks noGrp="1"/>
          </p:cNvSpPr>
          <p:nvPr>
            <p:ph type="sldNum" sz="quarter" idx="12"/>
          </p:nvPr>
        </p:nvSpPr>
        <p:spPr/>
        <p:txBody>
          <a:bodyPr/>
          <a:lstStyle/>
          <a:p>
            <a:fld id="{4AC31767-F14A-40AF-BC05-9A30723E3B17}"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532463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836C6C-5AC5-4657-88D9-6F582C1826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91861"/>
      </p:ext>
    </p:extLst>
  </p:cSld>
  <p:clrMapOvr>
    <a:masterClrMapping/>
  </p:clrMapOvr>
  <p:transition spd="slow">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fontAlgn="base">
              <a:spcBef>
                <a:spcPct val="0"/>
              </a:spcBef>
              <a:spcAft>
                <a:spcPct val="0"/>
              </a:spcAft>
            </a:pPr>
            <a:endParaRPr lang="tr-TR">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tr-TR">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60F057C1-B1FA-4773-90A1-D2AE03CC5615}" type="slidenum">
              <a:rPr lang="tr-TR" smtClean="0">
                <a:solidFill>
                  <a:srgbClr val="FFFFFF"/>
                </a:solidFill>
              </a:rPr>
              <a:pPr fontAlgn="base">
                <a:spcBef>
                  <a:spcPct val="0"/>
                </a:spcBef>
                <a:spcAft>
                  <a:spcPct val="0"/>
                </a:spcAft>
              </a:pPr>
              <a:t>‹#›</a:t>
            </a:fld>
            <a:endParaRPr lang="tr-TR">
              <a:solidFill>
                <a:srgbClr val="FFFFFF"/>
              </a:solidFill>
            </a:endParaRPr>
          </a:p>
        </p:txBody>
      </p:sp>
    </p:spTree>
    <p:extLst>
      <p:ext uri="{BB962C8B-B14F-4D97-AF65-F5344CB8AC3E}">
        <p14:creationId xmlns:p14="http://schemas.microsoft.com/office/powerpoint/2010/main" val="3219924835"/>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fontAlgn="base">
              <a:spcBef>
                <a:spcPct val="0"/>
              </a:spcBef>
              <a:spcAft>
                <a:spcPct val="0"/>
              </a:spcAft>
            </a:pPr>
            <a:endParaRPr lang="tr-TR">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tr-TR">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60F057C1-B1FA-4773-90A1-D2AE03CC5615}" type="slidenum">
              <a:rPr lang="tr-TR" smtClean="0">
                <a:solidFill>
                  <a:srgbClr val="FFFFFF"/>
                </a:solidFill>
              </a:rPr>
              <a:pPr fontAlgn="base">
                <a:spcBef>
                  <a:spcPct val="0"/>
                </a:spcBef>
                <a:spcAft>
                  <a:spcPct val="0"/>
                </a:spcAft>
              </a:pPr>
              <a:t>‹#›</a:t>
            </a:fld>
            <a:endParaRPr lang="tr-TR">
              <a:solidFill>
                <a:srgbClr val="FFFFFF"/>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38250100"/>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fontAlgn="base">
              <a:spcBef>
                <a:spcPct val="0"/>
              </a:spcBef>
              <a:spcAft>
                <a:spcPct val="0"/>
              </a:spcAft>
            </a:pPr>
            <a:endParaRPr lang="tr-TR">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tr-TR">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60F057C1-B1FA-4773-90A1-D2AE03CC5615}" type="slidenum">
              <a:rPr lang="tr-TR" smtClean="0">
                <a:solidFill>
                  <a:srgbClr val="FFFFFF"/>
                </a:solidFill>
              </a:rPr>
              <a:pPr fontAlgn="base">
                <a:spcBef>
                  <a:spcPct val="0"/>
                </a:spcBef>
                <a:spcAft>
                  <a:spcPct val="0"/>
                </a:spcAft>
              </a:pPr>
              <a:t>‹#›</a:t>
            </a:fld>
            <a:endParaRPr lang="tr-TR">
              <a:solidFill>
                <a:srgbClr val="FFFFFF"/>
              </a:solidFill>
            </a:endParaRPr>
          </a:p>
        </p:txBody>
      </p:sp>
    </p:spTree>
    <p:extLst>
      <p:ext uri="{BB962C8B-B14F-4D97-AF65-F5344CB8AC3E}">
        <p14:creationId xmlns:p14="http://schemas.microsoft.com/office/powerpoint/2010/main" val="1664294037"/>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fontAlgn="base">
              <a:spcBef>
                <a:spcPct val="0"/>
              </a:spcBef>
              <a:spcAft>
                <a:spcPct val="0"/>
              </a:spcAft>
            </a:pPr>
            <a:endParaRPr lang="tr-TR">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tr-TR">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60F057C1-B1FA-4773-90A1-D2AE03CC5615}" type="slidenum">
              <a:rPr lang="tr-TR" smtClean="0">
                <a:solidFill>
                  <a:srgbClr val="FFFFFF"/>
                </a:solidFill>
              </a:rPr>
              <a:pPr fontAlgn="base">
                <a:spcBef>
                  <a:spcPct val="0"/>
                </a:spcBef>
                <a:spcAft>
                  <a:spcPct val="0"/>
                </a:spcAft>
              </a:pPr>
              <a:t>‹#›</a:t>
            </a:fld>
            <a:endParaRPr lang="tr-TR">
              <a:solidFill>
                <a:srgbClr val="FFFFFF"/>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38711418"/>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fontAlgn="base">
              <a:spcBef>
                <a:spcPct val="0"/>
              </a:spcBef>
              <a:spcAft>
                <a:spcPct val="0"/>
              </a:spcAft>
            </a:pPr>
            <a:endParaRPr lang="tr-TR">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tr-TR">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60F057C1-B1FA-4773-90A1-D2AE03CC5615}" type="slidenum">
              <a:rPr lang="tr-TR" smtClean="0">
                <a:solidFill>
                  <a:srgbClr val="FFFFFF"/>
                </a:solidFill>
              </a:rPr>
              <a:pPr fontAlgn="base">
                <a:spcBef>
                  <a:spcPct val="0"/>
                </a:spcBef>
                <a:spcAft>
                  <a:spcPct val="0"/>
                </a:spcAft>
              </a:pPr>
              <a:t>‹#›</a:t>
            </a:fld>
            <a:endParaRPr lang="tr-TR">
              <a:solidFill>
                <a:srgbClr val="FFFFFF"/>
              </a:solidFill>
            </a:endParaRPr>
          </a:p>
        </p:txBody>
      </p:sp>
    </p:spTree>
    <p:extLst>
      <p:ext uri="{BB962C8B-B14F-4D97-AF65-F5344CB8AC3E}">
        <p14:creationId xmlns:p14="http://schemas.microsoft.com/office/powerpoint/2010/main" val="1535757561"/>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tr-TR">
              <a:solidFill>
                <a:srgbClr val="FFFFFF"/>
              </a:solidFill>
            </a:endParaRPr>
          </a:p>
        </p:txBody>
      </p:sp>
      <p:sp>
        <p:nvSpPr>
          <p:cNvPr id="5" name="Footer Placeholder 4"/>
          <p:cNvSpPr>
            <a:spLocks noGrp="1"/>
          </p:cNvSpPr>
          <p:nvPr>
            <p:ph type="ftr" sz="quarter" idx="11"/>
          </p:nvPr>
        </p:nvSpPr>
        <p:spPr/>
        <p:txBody>
          <a:bodyPr/>
          <a:lstStyle/>
          <a:p>
            <a:endParaRPr lang="tr-TR">
              <a:solidFill>
                <a:srgbClr val="FFFFFF"/>
              </a:solidFill>
            </a:endParaRPr>
          </a:p>
        </p:txBody>
      </p:sp>
      <p:sp>
        <p:nvSpPr>
          <p:cNvPr id="6" name="Slide Number Placeholder 5"/>
          <p:cNvSpPr>
            <a:spLocks noGrp="1"/>
          </p:cNvSpPr>
          <p:nvPr>
            <p:ph type="sldNum" sz="quarter" idx="12"/>
          </p:nvPr>
        </p:nvSpPr>
        <p:spPr/>
        <p:txBody>
          <a:bodyPr/>
          <a:lstStyle/>
          <a:p>
            <a:fld id="{CF771CCB-3634-4050-884F-D5BE62F3662D}"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5153225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tr-TR">
              <a:solidFill>
                <a:srgbClr val="FFFFFF"/>
              </a:solidFill>
            </a:endParaRPr>
          </a:p>
        </p:txBody>
      </p:sp>
      <p:sp>
        <p:nvSpPr>
          <p:cNvPr id="5" name="Footer Placeholder 4"/>
          <p:cNvSpPr>
            <a:spLocks noGrp="1"/>
          </p:cNvSpPr>
          <p:nvPr>
            <p:ph type="ftr" sz="quarter" idx="11"/>
          </p:nvPr>
        </p:nvSpPr>
        <p:spPr/>
        <p:txBody>
          <a:bodyPr/>
          <a:lstStyle/>
          <a:p>
            <a:endParaRPr lang="tr-TR">
              <a:solidFill>
                <a:srgbClr val="FFFFFF"/>
              </a:solidFill>
            </a:endParaRPr>
          </a:p>
        </p:txBody>
      </p:sp>
      <p:sp>
        <p:nvSpPr>
          <p:cNvPr id="6" name="Slide Number Placeholder 5"/>
          <p:cNvSpPr>
            <a:spLocks noGrp="1"/>
          </p:cNvSpPr>
          <p:nvPr>
            <p:ph type="sldNum" sz="quarter" idx="12"/>
          </p:nvPr>
        </p:nvSpPr>
        <p:spPr/>
        <p:txBody>
          <a:bodyPr/>
          <a:lstStyle/>
          <a:p>
            <a:fld id="{D39E7BBA-9F20-42B0-893D-C1B3D94B4840}"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42193829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28600"/>
            <a:ext cx="8153400" cy="9906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12775" y="1600203"/>
            <a:ext cx="40005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765675" y="1600200"/>
            <a:ext cx="40005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765675" y="3938590"/>
            <a:ext cx="40005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13 Veri Yer Tutucusu"/>
          <p:cNvSpPr>
            <a:spLocks noGrp="1"/>
          </p:cNvSpPr>
          <p:nvPr>
            <p:ph type="dt" sz="half" idx="10"/>
          </p:nvPr>
        </p:nvSpPr>
        <p:spPr/>
        <p:txBody>
          <a:bodyPr/>
          <a:lstStyle>
            <a:lvl1pPr>
              <a:defRPr/>
            </a:lvl1pPr>
          </a:lstStyle>
          <a:p>
            <a:pPr>
              <a:defRPr/>
            </a:pPr>
            <a:endParaRPr lang="tr-TR" altLang="en-US"/>
          </a:p>
        </p:txBody>
      </p:sp>
      <p:sp>
        <p:nvSpPr>
          <p:cNvPr id="7" name="2 Altbilgi Yer Tutucusu"/>
          <p:cNvSpPr>
            <a:spLocks noGrp="1"/>
          </p:cNvSpPr>
          <p:nvPr>
            <p:ph type="ftr" sz="quarter" idx="11"/>
          </p:nvPr>
        </p:nvSpPr>
        <p:spPr/>
        <p:txBody>
          <a:bodyPr/>
          <a:lstStyle>
            <a:lvl1pPr>
              <a:defRPr/>
            </a:lvl1pPr>
          </a:lstStyle>
          <a:p>
            <a:pPr>
              <a:defRPr/>
            </a:pPr>
            <a:endParaRPr lang="tr-TR" altLang="en-US"/>
          </a:p>
        </p:txBody>
      </p:sp>
      <p:sp>
        <p:nvSpPr>
          <p:cNvPr id="8" name="22 Slayt Numarası Yer Tutucusu"/>
          <p:cNvSpPr>
            <a:spLocks noGrp="1"/>
          </p:cNvSpPr>
          <p:nvPr>
            <p:ph type="sldNum" sz="quarter" idx="12"/>
          </p:nvPr>
        </p:nvSpPr>
        <p:spPr/>
        <p:txBody>
          <a:bodyPr/>
          <a:lstStyle>
            <a:lvl1pPr>
              <a:defRPr/>
            </a:lvl1pPr>
          </a:lstStyle>
          <a:p>
            <a:pPr>
              <a:defRPr/>
            </a:pPr>
            <a:fld id="{D6064517-F057-4947-A0EE-705C5C97A2A3}" type="slidenum">
              <a:rPr lang="tr-TR" altLang="en-US"/>
              <a:pPr>
                <a:defRPr/>
              </a:pPr>
              <a:t>‹#›</a:t>
            </a:fld>
            <a:endParaRPr lang="tr-TR" altLang="en-US"/>
          </a:p>
        </p:txBody>
      </p:sp>
    </p:spTree>
    <p:extLst>
      <p:ext uri="{BB962C8B-B14F-4D97-AF65-F5344CB8AC3E}">
        <p14:creationId xmlns:p14="http://schemas.microsoft.com/office/powerpoint/2010/main" val="348697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AA8CB7-A34F-4205-AD02-A93236CDF1C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3533298"/>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A138D82-70FA-4D62-A275-9792CFEF688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6467760"/>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31123CD-0711-4059-93FA-5004C686A9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82802738"/>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4B30F2-68A2-44AD-9F2E-79730F569E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71525712"/>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1BFA28-C1FF-406B-BE2A-7C8F37DD30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2506055"/>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Asıl başlık stili için tıklatın</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Asıl metin stillerini düzenlemek için tıklatın</a:t>
            </a:r>
          </a:p>
          <a:p>
            <a:pPr lvl="1"/>
            <a:r>
              <a:rPr lang="en-US" smtClean="0"/>
              <a:t>İkinci düzey</a:t>
            </a:r>
          </a:p>
          <a:p>
            <a:pPr lvl="2"/>
            <a:r>
              <a:rPr lang="en-US" smtClean="0"/>
              <a:t>Üçüncü düzey</a:t>
            </a:r>
          </a:p>
          <a:p>
            <a:pPr lvl="3"/>
            <a:r>
              <a:rPr lang="en-US" smtClean="0"/>
              <a:t>Dördüncü düzey</a:t>
            </a:r>
          </a:p>
          <a:p>
            <a:pPr lvl="4"/>
            <a:r>
              <a:rPr lang="en-US" smtClean="0"/>
              <a:t>Beşinci düzey</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u="none" smtClean="0"/>
            </a:lvl1pPr>
          </a:lstStyle>
          <a:p>
            <a:pPr fontAlgn="base">
              <a:spcBef>
                <a:spcPct val="0"/>
              </a:spcBef>
              <a:spcAft>
                <a:spcPct val="0"/>
              </a:spcAft>
              <a:defRPr/>
            </a:pPr>
            <a:endParaRPr lang="en-US">
              <a:solidFill>
                <a:srgbClr val="FFFFFF"/>
              </a:solidFill>
            </a:endParaRPr>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u="none" smtClean="0"/>
            </a:lvl1pPr>
          </a:lstStyle>
          <a:p>
            <a:pPr fontAlgn="base">
              <a:spcBef>
                <a:spcPct val="0"/>
              </a:spcBef>
              <a:spcAft>
                <a:spcPct val="0"/>
              </a:spcAft>
              <a:defRPr/>
            </a:pPr>
            <a:endParaRPr lang="en-US">
              <a:solidFill>
                <a:srgbClr val="FFFFFF"/>
              </a:solidFill>
            </a:endParaRP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u="none" smtClean="0"/>
            </a:lvl1pPr>
          </a:lstStyle>
          <a:p>
            <a:pPr fontAlgn="base">
              <a:spcBef>
                <a:spcPct val="0"/>
              </a:spcBef>
              <a:spcAft>
                <a:spcPct val="0"/>
              </a:spcAft>
              <a:defRPr/>
            </a:pPr>
            <a:fld id="{E6EA1903-7817-4811-9E10-674D84F91E5D}"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966982992"/>
      </p:ext>
    </p:extLst>
  </p:cSld>
  <p:clrMap bg1="dk2" tx1="lt1" bg2="dk1"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Lst>
  <p:transition spd="slow">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Asıl başlık stili için tıklatın</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Asıl metin stillerini düzenlemek için tıklatın</a:t>
            </a:r>
          </a:p>
          <a:p>
            <a:pPr lvl="1"/>
            <a:r>
              <a:rPr lang="en-US" smtClean="0"/>
              <a:t>İkinci düzey</a:t>
            </a:r>
          </a:p>
          <a:p>
            <a:pPr lvl="2"/>
            <a:r>
              <a:rPr lang="en-US" smtClean="0"/>
              <a:t>Üçüncü düzey</a:t>
            </a:r>
          </a:p>
          <a:p>
            <a:pPr lvl="3"/>
            <a:r>
              <a:rPr lang="en-US" smtClean="0"/>
              <a:t>Dördüncü düzey</a:t>
            </a:r>
          </a:p>
          <a:p>
            <a:pPr lvl="4"/>
            <a:r>
              <a:rPr lang="en-US" smtClean="0"/>
              <a:t>Beşinci düzey</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u="none" smtClean="0"/>
            </a:lvl1pPr>
          </a:lstStyle>
          <a:p>
            <a:pPr fontAlgn="base">
              <a:spcBef>
                <a:spcPct val="0"/>
              </a:spcBef>
              <a:spcAft>
                <a:spcPct val="0"/>
              </a:spcAft>
              <a:defRPr/>
            </a:pPr>
            <a:endParaRPr lang="en-US">
              <a:solidFill>
                <a:srgbClr val="FFFFFF"/>
              </a:solidFill>
            </a:endParaRPr>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u="none" smtClean="0"/>
            </a:lvl1pPr>
          </a:lstStyle>
          <a:p>
            <a:pPr fontAlgn="base">
              <a:spcBef>
                <a:spcPct val="0"/>
              </a:spcBef>
              <a:spcAft>
                <a:spcPct val="0"/>
              </a:spcAft>
              <a:defRPr/>
            </a:pPr>
            <a:endParaRPr lang="en-US">
              <a:solidFill>
                <a:srgbClr val="FFFFFF"/>
              </a:solidFill>
            </a:endParaRP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u="none" smtClean="0"/>
            </a:lvl1pPr>
          </a:lstStyle>
          <a:p>
            <a:pPr fontAlgn="base">
              <a:spcBef>
                <a:spcPct val="0"/>
              </a:spcBef>
              <a:spcAft>
                <a:spcPct val="0"/>
              </a:spcAft>
              <a:defRPr/>
            </a:pPr>
            <a:fld id="{E6EA1903-7817-4811-9E10-674D84F91E5D}"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092824473"/>
      </p:ext>
    </p:extLst>
  </p:cSld>
  <p:clrMap bg1="dk2" tx1="lt1" bg2="dk1"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Lst>
  <p:transition spd="slow">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endParaRPr lang="en-US">
              <a:solidFill>
                <a:srgbClr val="FFFFFF"/>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US">
              <a:solidFill>
                <a:srgbClr val="FFFFFF"/>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fontAlgn="base">
              <a:spcBef>
                <a:spcPct val="0"/>
              </a:spcBef>
              <a:spcAft>
                <a:spcPct val="0"/>
              </a:spcAft>
              <a:defRPr/>
            </a:pPr>
            <a:fld id="{E6EA1903-7817-4811-9E10-674D84F91E5D}"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519190502"/>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3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7.xml"/><Relationship Id="rId1" Type="http://schemas.openxmlformats.org/officeDocument/2006/relationships/vmlDrawing" Target="../drawings/vmlDrawing1.vml"/><Relationship Id="rId6" Type="http://schemas.openxmlformats.org/officeDocument/2006/relationships/image" Target="../media/image35.wmf"/><Relationship Id="rId5" Type="http://schemas.openxmlformats.org/officeDocument/2006/relationships/oleObject" Target="../embeddings/oleObject2.bin"/><Relationship Id="rId4" Type="http://schemas.openxmlformats.org/officeDocument/2006/relationships/image" Target="../media/image34.wmf"/></Relationships>
</file>

<file path=ppt/slides/_rels/slide19.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com.tr/imgres?imgurl=http://depkac.com/geek/gars/images/1/6/0/8/types/thumb_ksl.gif&amp;imgrefurl=http://depkac.com/perde-arkasi/26966-kemal-sunal/&amp;usg=__GO49VcZXA9KD54aQi9dT2JKT6AA=&amp;h=350&amp;w=269&amp;sz=41&amp;hl=tr&amp;start=19&amp;itbs=1&amp;tbnid=Wi1MvDmMR2lpdM:&amp;tbnh=120&amp;tbnw=92&amp;prev=/images?q=g%C3%BClen+adam&amp;hl=tr&amp;gbv=2&amp;tbs=isch:1" TargetMode="External"/><Relationship Id="rId1" Type="http://schemas.openxmlformats.org/officeDocument/2006/relationships/slideLayout" Target="../slideLayouts/slideLayout32.xml"/><Relationship Id="rId5" Type="http://schemas.openxmlformats.org/officeDocument/2006/relationships/image" Target="../media/image42.jpeg"/><Relationship Id="rId4" Type="http://schemas.openxmlformats.org/officeDocument/2006/relationships/hyperlink" Target="http://www.google.com.tr/imgres?imgurl=http://www.freewebs.com/myimagehosting/gulen_adam.jpg&amp;imgrefurl=http://www.freewebs.com/kemalsunal/fotograflar.htm&amp;usg=__NmxYF85jLNWtHBici757UCLy9vk=&amp;h=170&amp;w=240&amp;sz=11&amp;hl=tr&amp;start=15&amp;itbs=1&amp;tbnid=q9yYjZC9cI_SYM:&amp;tbnh=78&amp;tbnw=110&amp;prev=/images?q=g%C3%BClen+adam&amp;hl=tr&amp;gbv=2&amp;tbs=isch:1"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jpeg"/><Relationship Id="rId1" Type="http://schemas.openxmlformats.org/officeDocument/2006/relationships/slideLayout" Target="../slideLayouts/slideLayout32.xml"/><Relationship Id="rId4" Type="http://schemas.openxmlformats.org/officeDocument/2006/relationships/image" Target="../media/image46.emf"/></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2.xml"/><Relationship Id="rId5" Type="http://schemas.openxmlformats.org/officeDocument/2006/relationships/image" Target="../media/image50.jpeg"/><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5.jpeg"/></Relationships>
</file>

<file path=ppt/slides/_rels/slide4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diagramLayout" Target="../diagrams/layout6.xml"/><Relationship Id="rId7" Type="http://schemas.openxmlformats.org/officeDocument/2006/relationships/image" Target="../media/image60.jpeg"/><Relationship Id="rId2" Type="http://schemas.openxmlformats.org/officeDocument/2006/relationships/diagramData" Target="../diagrams/data6.xml"/><Relationship Id="rId1" Type="http://schemas.openxmlformats.org/officeDocument/2006/relationships/slideLayout" Target="../slideLayouts/slideLayout3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62.jpeg"/></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gif"/><Relationship Id="rId1" Type="http://schemas.openxmlformats.org/officeDocument/2006/relationships/slideLayout" Target="../slideLayouts/slideLayout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3.xml"/><Relationship Id="rId7" Type="http://schemas.openxmlformats.org/officeDocument/2006/relationships/image" Target="../media/image17.jpeg"/><Relationship Id="rId2" Type="http://schemas.openxmlformats.org/officeDocument/2006/relationships/diagramData" Target="../diagrams/data3.xml"/><Relationship Id="rId1" Type="http://schemas.openxmlformats.org/officeDocument/2006/relationships/slideLayout" Target="../slideLayouts/slideLayout3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4.xml"/><Relationship Id="rId7" Type="http://schemas.openxmlformats.org/officeDocument/2006/relationships/image" Target="../media/image20.jpeg"/><Relationship Id="rId2" Type="http://schemas.openxmlformats.org/officeDocument/2006/relationships/diagramData" Target="../diagrams/data4.xml"/><Relationship Id="rId1" Type="http://schemas.openxmlformats.org/officeDocument/2006/relationships/slideLayout" Target="../slideLayouts/slideLayout3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188913"/>
            <a:ext cx="8229600" cy="1103312"/>
          </a:xfrm>
        </p:spPr>
        <p:txBody>
          <a:bodyPr/>
          <a:lstStyle/>
          <a:p>
            <a:pPr algn="l"/>
            <a:r>
              <a:rPr lang="tr-TR" sz="4800" b="1" dirty="0" smtClean="0">
                <a:solidFill>
                  <a:srgbClr val="FF9933"/>
                </a:solidFill>
                <a:latin typeface="Agency FB" pitchFamily="34" charset="0"/>
              </a:rPr>
              <a:t>                   ÖFKE KONTROLÜ</a:t>
            </a:r>
            <a:endParaRPr lang="tr-TR" sz="4800" b="1" dirty="0">
              <a:solidFill>
                <a:srgbClr val="FF9933"/>
              </a:solidFill>
              <a:latin typeface="Agency FB" pitchFamily="34" charset="0"/>
            </a:endParaRPr>
          </a:p>
        </p:txBody>
      </p:sp>
      <p:sp>
        <p:nvSpPr>
          <p:cNvPr id="22531" name="Rectangle 3"/>
          <p:cNvSpPr>
            <a:spLocks noGrp="1" noChangeArrowheads="1"/>
          </p:cNvSpPr>
          <p:nvPr>
            <p:ph idx="1"/>
          </p:nvPr>
        </p:nvSpPr>
        <p:spPr>
          <a:xfrm>
            <a:off x="468313" y="5949950"/>
            <a:ext cx="8362950" cy="647700"/>
          </a:xfrm>
        </p:spPr>
        <p:txBody>
          <a:bodyPr>
            <a:normAutofit fontScale="92500" lnSpcReduction="20000"/>
          </a:bodyPr>
          <a:lstStyle/>
          <a:p>
            <a:pPr algn="ctr">
              <a:buFont typeface="Wingdings" pitchFamily="2" charset="2"/>
              <a:buNone/>
            </a:pPr>
            <a:endParaRPr lang="tr-TR" sz="4400" b="1" dirty="0">
              <a:solidFill>
                <a:srgbClr val="CC0099"/>
              </a:solidFill>
              <a:latin typeface="Agency FB" pitchFamily="34" charset="0"/>
            </a:endParaRPr>
          </a:p>
        </p:txBody>
      </p:sp>
      <p:pic>
        <p:nvPicPr>
          <p:cNvPr id="22532" name="Picture 4" descr="vie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413"/>
            <a:ext cx="1331913" cy="1800225"/>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5" descr="255437938_f7cd6975d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268413"/>
            <a:ext cx="1577975" cy="2103437"/>
          </a:xfrm>
          <a:prstGeom prst="rect">
            <a:avLst/>
          </a:prstGeom>
          <a:noFill/>
          <a:extLst>
            <a:ext uri="{909E8E84-426E-40DD-AFC4-6F175D3DCCD1}">
              <a14:hiddenFill xmlns:a14="http://schemas.microsoft.com/office/drawing/2010/main">
                <a:solidFill>
                  <a:srgbClr val="FFFFFF"/>
                </a:solidFill>
              </a14:hiddenFill>
            </a:ext>
          </a:extLst>
        </p:spPr>
      </p:pic>
      <p:pic>
        <p:nvPicPr>
          <p:cNvPr id="22535" name="Picture 7" descr="mad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1412875"/>
            <a:ext cx="2705100" cy="4064000"/>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cell%20phone%20anger%2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1412875"/>
            <a:ext cx="1376363" cy="1728788"/>
          </a:xfrm>
          <a:prstGeom prst="rect">
            <a:avLst/>
          </a:prstGeom>
          <a:noFill/>
          <a:extLst>
            <a:ext uri="{909E8E84-426E-40DD-AFC4-6F175D3DCCD1}">
              <a14:hiddenFill xmlns:a14="http://schemas.microsoft.com/office/drawing/2010/main">
                <a:solidFill>
                  <a:srgbClr val="FFFFFF"/>
                </a:solidFill>
              </a14:hiddenFill>
            </a:ext>
          </a:extLst>
        </p:spPr>
      </p:pic>
      <p:pic>
        <p:nvPicPr>
          <p:cNvPr id="22537" name="Picture 9" descr="adsı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9000"/>
            <a:ext cx="180975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2539" name="Picture 11" descr="ang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8225" y="692150"/>
            <a:ext cx="175577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2540" name="Picture 12" descr="angry26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8888" y="4797425"/>
            <a:ext cx="1728787" cy="1155700"/>
          </a:xfrm>
          <a:prstGeom prst="rect">
            <a:avLst/>
          </a:prstGeom>
          <a:noFill/>
          <a:extLst>
            <a:ext uri="{909E8E84-426E-40DD-AFC4-6F175D3DCCD1}">
              <a14:hiddenFill xmlns:a14="http://schemas.microsoft.com/office/drawing/2010/main">
                <a:solidFill>
                  <a:srgbClr val="FFFFFF"/>
                </a:solidFill>
              </a14:hiddenFill>
            </a:ext>
          </a:extLst>
        </p:spPr>
      </p:pic>
      <p:pic>
        <p:nvPicPr>
          <p:cNvPr id="22543" name="Picture 15" descr="anger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72363" y="3429000"/>
            <a:ext cx="1671637" cy="2505075"/>
          </a:xfrm>
          <a:prstGeom prst="rect">
            <a:avLst/>
          </a:prstGeom>
          <a:noFill/>
          <a:extLst>
            <a:ext uri="{909E8E84-426E-40DD-AFC4-6F175D3DCCD1}">
              <a14:hiddenFill xmlns:a14="http://schemas.microsoft.com/office/drawing/2010/main">
                <a:solidFill>
                  <a:srgbClr val="FFFFFF"/>
                </a:solidFill>
              </a14:hiddenFill>
            </a:ext>
          </a:extLst>
        </p:spPr>
      </p:pic>
      <p:pic>
        <p:nvPicPr>
          <p:cNvPr id="22544" name="Picture 16" descr="angry%20mo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1863" y="3500438"/>
            <a:ext cx="142875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126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ÖFKENİN BOYUTLARI</a:t>
            </a:r>
            <a:endParaRPr lang="tr-TR" dirty="0"/>
          </a:p>
        </p:txBody>
      </p:sp>
      <p:sp>
        <p:nvSpPr>
          <p:cNvPr id="3" name="İçerik Yer Tutucusu 2"/>
          <p:cNvSpPr>
            <a:spLocks noGrp="1"/>
          </p:cNvSpPr>
          <p:nvPr>
            <p:ph idx="1"/>
          </p:nvPr>
        </p:nvSpPr>
        <p:spPr>
          <a:xfrm>
            <a:off x="1491466" y="5839919"/>
            <a:ext cx="4577988" cy="1018081"/>
          </a:xfrm>
          <a:solidFill>
            <a:srgbClr val="FFC000"/>
          </a:solidFill>
        </p:spPr>
        <p:txBody>
          <a:bodyPr>
            <a:normAutofit lnSpcReduction="10000"/>
          </a:bodyPr>
          <a:lstStyle/>
          <a:p>
            <a:pPr marL="0" indent="0" algn="ctr">
              <a:buNone/>
            </a:pPr>
            <a:r>
              <a:rPr lang="tr-TR" dirty="0" smtClean="0"/>
              <a:t>  </a:t>
            </a:r>
            <a:r>
              <a:rPr lang="tr-TR" b="1" dirty="0" smtClean="0"/>
              <a:t>Fiziksel ve Fizyolojik Boyutu</a:t>
            </a:r>
          </a:p>
          <a:p>
            <a:pPr marL="0" indent="0" algn="ctr">
              <a:buNone/>
            </a:pPr>
            <a:r>
              <a:rPr lang="tr-TR" dirty="0" smtClean="0"/>
              <a:t>Vücudu savunma için hazırlayan tepkilerdir.</a:t>
            </a:r>
          </a:p>
        </p:txBody>
      </p:sp>
      <p:pic>
        <p:nvPicPr>
          <p:cNvPr id="7170" name="Picture 2" descr="http://www.uzmanportal.com/wp-content/dosyalarim/2009/07/%C3%B6f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455" y="2060848"/>
            <a:ext cx="4572000" cy="3648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atır Belirtme Çizgisi 1 (Kenarlık Yok) 5"/>
          <p:cNvSpPr/>
          <p:nvPr/>
        </p:nvSpPr>
        <p:spPr>
          <a:xfrm>
            <a:off x="4977092" y="1226926"/>
            <a:ext cx="1701962" cy="833922"/>
          </a:xfrm>
          <a:prstGeom prst="callout1">
            <a:avLst>
              <a:gd name="adj1" fmla="val 106225"/>
              <a:gd name="adj2" fmla="val 35143"/>
              <a:gd name="adj3" fmla="val 222376"/>
              <a:gd name="adj4" fmla="val -41574"/>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tr-TR" dirty="0" smtClean="0"/>
              <a:t>Kaşların çatılması</a:t>
            </a:r>
            <a:endParaRPr lang="tr-TR" dirty="0"/>
          </a:p>
        </p:txBody>
      </p:sp>
      <p:sp>
        <p:nvSpPr>
          <p:cNvPr id="7" name="Satır Belirtme Çizgisi 1 (Kenarlık Yok) 6"/>
          <p:cNvSpPr/>
          <p:nvPr/>
        </p:nvSpPr>
        <p:spPr>
          <a:xfrm>
            <a:off x="6209565" y="3884886"/>
            <a:ext cx="1495494" cy="624234"/>
          </a:xfrm>
          <a:prstGeom prst="callout1">
            <a:avLst>
              <a:gd name="adj1" fmla="val 46427"/>
              <a:gd name="adj2" fmla="val -10616"/>
              <a:gd name="adj3" fmla="val 44602"/>
              <a:gd name="adj4" fmla="val -71158"/>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tr-TR" dirty="0" smtClean="0"/>
              <a:t>Yumrukların sıkılması</a:t>
            </a:r>
            <a:endParaRPr lang="tr-TR" dirty="0"/>
          </a:p>
        </p:txBody>
      </p:sp>
      <p:sp>
        <p:nvSpPr>
          <p:cNvPr id="8" name="Satır Belirtme Çizgisi 1 (Kenarlık Yok) 7"/>
          <p:cNvSpPr/>
          <p:nvPr/>
        </p:nvSpPr>
        <p:spPr>
          <a:xfrm>
            <a:off x="-29096" y="3901430"/>
            <a:ext cx="1357345" cy="694527"/>
          </a:xfrm>
          <a:prstGeom prst="callout1">
            <a:avLst>
              <a:gd name="adj1" fmla="val 23539"/>
              <a:gd name="adj2" fmla="val 110716"/>
              <a:gd name="adj3" fmla="val -8457"/>
              <a:gd name="adj4" fmla="val 268686"/>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tr-TR" dirty="0" smtClean="0"/>
              <a:t>Burundan soluma</a:t>
            </a:r>
            <a:endParaRPr lang="tr-TR" dirty="0"/>
          </a:p>
        </p:txBody>
      </p:sp>
      <p:sp>
        <p:nvSpPr>
          <p:cNvPr id="9" name="Satır Belirtme Çizgisi 1 (Kenarlık Yok) 8"/>
          <p:cNvSpPr/>
          <p:nvPr/>
        </p:nvSpPr>
        <p:spPr>
          <a:xfrm>
            <a:off x="-29097" y="2536368"/>
            <a:ext cx="1357345" cy="694527"/>
          </a:xfrm>
          <a:prstGeom prst="callout1">
            <a:avLst>
              <a:gd name="adj1" fmla="val 23539"/>
              <a:gd name="adj2" fmla="val 110716"/>
              <a:gd name="adj3" fmla="val 82058"/>
              <a:gd name="adj4" fmla="val 272896"/>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tr-TR" dirty="0" smtClean="0"/>
              <a:t>Terleme</a:t>
            </a:r>
            <a:endParaRPr lang="tr-TR" dirty="0"/>
          </a:p>
        </p:txBody>
      </p:sp>
      <p:sp>
        <p:nvSpPr>
          <p:cNvPr id="10" name="Satır Belirtme Çizgisi 1 (Kenarlık Yok) 9"/>
          <p:cNvSpPr/>
          <p:nvPr/>
        </p:nvSpPr>
        <p:spPr>
          <a:xfrm>
            <a:off x="1491466" y="1270000"/>
            <a:ext cx="1701962" cy="833922"/>
          </a:xfrm>
          <a:prstGeom prst="callout1">
            <a:avLst>
              <a:gd name="adj1" fmla="val 106225"/>
              <a:gd name="adj2" fmla="val 35143"/>
              <a:gd name="adj3" fmla="val 150418"/>
              <a:gd name="adj4" fmla="val 113728"/>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tr-TR" dirty="0" smtClean="0"/>
              <a:t>Baş ağrısı</a:t>
            </a:r>
            <a:endParaRPr lang="tr-TR" dirty="0"/>
          </a:p>
        </p:txBody>
      </p:sp>
    </p:spTree>
    <p:extLst>
      <p:ext uri="{BB962C8B-B14F-4D97-AF65-F5344CB8AC3E}">
        <p14:creationId xmlns:p14="http://schemas.microsoft.com/office/powerpoint/2010/main" val="3407930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Sosyal Boyutu</a:t>
            </a:r>
            <a:endParaRPr lang="tr-TR" dirty="0"/>
          </a:p>
        </p:txBody>
      </p:sp>
      <p:sp>
        <p:nvSpPr>
          <p:cNvPr id="3" name="İçerik Yer Tutucusu 2"/>
          <p:cNvSpPr>
            <a:spLocks noGrp="1"/>
          </p:cNvSpPr>
          <p:nvPr>
            <p:ph idx="1"/>
          </p:nvPr>
        </p:nvSpPr>
        <p:spPr>
          <a:xfrm>
            <a:off x="467544" y="2204864"/>
            <a:ext cx="5266928" cy="4525963"/>
          </a:xfrm>
        </p:spPr>
        <p:txBody>
          <a:bodyPr/>
          <a:lstStyle/>
          <a:p>
            <a:r>
              <a:rPr lang="tr-TR" sz="2200" dirty="0" smtClean="0">
                <a:solidFill>
                  <a:prstClr val="black"/>
                </a:solidFill>
                <a:latin typeface="Constantia" panose="02030602050306030303" pitchFamily="18" charset="0"/>
              </a:rPr>
              <a:t>Her </a:t>
            </a:r>
            <a:r>
              <a:rPr lang="tr-TR" sz="2200" dirty="0">
                <a:solidFill>
                  <a:prstClr val="black"/>
                </a:solidFill>
                <a:latin typeface="Constantia" panose="02030602050306030303" pitchFamily="18" charset="0"/>
              </a:rPr>
              <a:t>kültür öfke için “ifade etme kuralları” koymaktadır ve bireyler sosyalleşme sürecinde kültürlerinde kabul edilen öfkeyi ifade etme şekillerini öğrenmektedirler (Aktaran: Güleç, 2002). Sonuç olarak öfke duygusu koşullanma, pekiştirme, taklit, özdeşleşme, gözlem, öğrenme yoluyla öğrenilmektedir</a:t>
            </a:r>
            <a:endParaRPr lang="tr-TR" dirty="0" smtClean="0">
              <a:latin typeface="Constantia" panose="02030602050306030303" pitchFamily="18" charset="0"/>
            </a:endParaRPr>
          </a:p>
          <a:p>
            <a:endParaRPr lang="tr-TR" dirty="0">
              <a:latin typeface="Constantia" panose="02030602050306030303" pitchFamily="18" charset="0"/>
            </a:endParaRPr>
          </a:p>
        </p:txBody>
      </p:sp>
      <p:pic>
        <p:nvPicPr>
          <p:cNvPr id="6146" name="Picture 2" descr="C:\Users\YaSeMiN\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988840"/>
            <a:ext cx="2966839" cy="31683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495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Bilişsel Boyutu</a:t>
            </a:r>
            <a:endParaRPr lang="tr-TR" dirty="0"/>
          </a:p>
        </p:txBody>
      </p:sp>
      <p:sp>
        <p:nvSpPr>
          <p:cNvPr id="3" name="İçerik Yer Tutucusu 2"/>
          <p:cNvSpPr>
            <a:spLocks noGrp="1"/>
          </p:cNvSpPr>
          <p:nvPr>
            <p:ph idx="1"/>
          </p:nvPr>
        </p:nvSpPr>
        <p:spPr/>
        <p:txBody>
          <a:bodyPr/>
          <a:lstStyle/>
          <a:p>
            <a:r>
              <a:rPr lang="tr-TR" sz="2200" dirty="0" err="1" smtClean="0">
                <a:solidFill>
                  <a:prstClr val="black"/>
                </a:solidFill>
                <a:latin typeface="Constantia" panose="02030602050306030303" pitchFamily="18" charset="0"/>
              </a:rPr>
              <a:t>Berkowitz</a:t>
            </a:r>
            <a:r>
              <a:rPr lang="tr-TR" sz="2200" dirty="0" smtClean="0">
                <a:solidFill>
                  <a:prstClr val="black"/>
                </a:solidFill>
                <a:latin typeface="Constantia" panose="02030602050306030303" pitchFamily="18" charset="0"/>
              </a:rPr>
              <a:t> </a:t>
            </a:r>
            <a:r>
              <a:rPr lang="tr-TR" sz="2200" dirty="0">
                <a:solidFill>
                  <a:prstClr val="black"/>
                </a:solidFill>
                <a:latin typeface="Constantia" panose="02030602050306030303" pitchFamily="18" charset="0"/>
              </a:rPr>
              <a:t>(1990) öfke tepkisinin ne şekilde ve nasıl olacağının, bireyin sahip olduğu mantıklı ve mantık dışı inanışları, geçmiş yaşantıları ve olayla ilgili çağrışımları tarafından belirlendiğini ifade etmiştir. </a:t>
            </a:r>
            <a:endParaRPr lang="tr-TR" sz="2200" dirty="0" smtClean="0">
              <a:solidFill>
                <a:prstClr val="black"/>
              </a:solidFill>
              <a:latin typeface="Constantia" panose="02030602050306030303" pitchFamily="18" charset="0"/>
            </a:endParaRPr>
          </a:p>
          <a:p>
            <a:r>
              <a:rPr lang="tr-TR" sz="2200" dirty="0" smtClean="0">
                <a:solidFill>
                  <a:prstClr val="black"/>
                </a:solidFill>
                <a:latin typeface="Constantia" panose="02030602050306030303" pitchFamily="18" charset="0"/>
              </a:rPr>
              <a:t>Diğer </a:t>
            </a:r>
            <a:r>
              <a:rPr lang="tr-TR" sz="2200" dirty="0">
                <a:solidFill>
                  <a:prstClr val="black"/>
                </a:solidFill>
                <a:latin typeface="Constantia" panose="02030602050306030303" pitchFamily="18" charset="0"/>
              </a:rPr>
              <a:t>bir ifade ile birtakım düşünce biçimleri öfke yaşantısını yoğunlaştırmakta, birtakım düşünce biçimleri ise zayıflatmaktadır.</a:t>
            </a:r>
            <a:endParaRPr lang="tr-TR" dirty="0">
              <a:latin typeface="Constantia" panose="02030602050306030303" pitchFamily="18" charset="0"/>
            </a:endParaRPr>
          </a:p>
        </p:txBody>
      </p:sp>
    </p:spTree>
    <p:extLst>
      <p:ext uri="{BB962C8B-B14F-4D97-AF65-F5344CB8AC3E}">
        <p14:creationId xmlns:p14="http://schemas.microsoft.com/office/powerpoint/2010/main" val="19822032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Davranış ve Tepki Boyutu</a:t>
            </a:r>
            <a:br>
              <a:rPr lang="tr-TR" dirty="0"/>
            </a:br>
            <a:endParaRPr lang="tr-TR" dirty="0"/>
          </a:p>
        </p:txBody>
      </p:sp>
      <p:sp>
        <p:nvSpPr>
          <p:cNvPr id="3" name="İçerik Yer Tutucusu 2"/>
          <p:cNvSpPr>
            <a:spLocks noGrp="1"/>
          </p:cNvSpPr>
          <p:nvPr>
            <p:ph idx="1"/>
          </p:nvPr>
        </p:nvSpPr>
        <p:spPr>
          <a:xfrm>
            <a:off x="899592" y="2636912"/>
            <a:ext cx="6347714" cy="3880773"/>
          </a:xfrm>
        </p:spPr>
        <p:txBody>
          <a:bodyPr/>
          <a:lstStyle/>
          <a:p>
            <a:pPr marL="0" indent="0">
              <a:buNone/>
            </a:pPr>
            <a:r>
              <a:rPr lang="tr-TR" dirty="0" smtClean="0"/>
              <a:t>Öfkenin ne şekilde ifade edildiği ile ilgilidir.</a:t>
            </a:r>
          </a:p>
          <a:p>
            <a:r>
              <a:rPr lang="tr-TR" dirty="0" smtClean="0"/>
              <a:t>Öfke içe vurumu : Bastırma, inkar etme</a:t>
            </a:r>
          </a:p>
          <a:p>
            <a:r>
              <a:rPr lang="tr-TR" dirty="0" smtClean="0"/>
              <a:t>Öfke dışa vurumu: Ağlamak, bağırmak</a:t>
            </a:r>
            <a:endParaRPr lang="tr-TR" dirty="0"/>
          </a:p>
        </p:txBody>
      </p:sp>
      <p:pic>
        <p:nvPicPr>
          <p:cNvPr id="8194" name="Picture 2" descr="http://www.elazighaberi.com/images/album/8_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364" y="3874740"/>
            <a:ext cx="2738735" cy="16797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http://www.ruyadaaglamak.com/images/ruyada-sessiz-aglama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 y="4005064"/>
            <a:ext cx="2909777" cy="15357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1527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5313" y="604267"/>
            <a:ext cx="6347713" cy="1320800"/>
          </a:xfrm>
        </p:spPr>
        <p:txBody>
          <a:bodyPr/>
          <a:lstStyle/>
          <a:p>
            <a:r>
              <a:rPr lang="tr-TR" dirty="0" smtClean="0"/>
              <a:t>ÖFKE İFADE TARZLARI</a:t>
            </a:r>
            <a:endParaRPr lang="tr-TR" dirty="0"/>
          </a:p>
        </p:txBody>
      </p:sp>
      <p:sp>
        <p:nvSpPr>
          <p:cNvPr id="3" name="İçerik Yer Tutucusu 2"/>
          <p:cNvSpPr>
            <a:spLocks noGrp="1"/>
          </p:cNvSpPr>
          <p:nvPr>
            <p:ph idx="1"/>
          </p:nvPr>
        </p:nvSpPr>
        <p:spPr>
          <a:xfrm>
            <a:off x="971600" y="1885950"/>
            <a:ext cx="6347714" cy="3880773"/>
          </a:xfrm>
        </p:spPr>
        <p:txBody>
          <a:bodyPr/>
          <a:lstStyle/>
          <a:p>
            <a:r>
              <a:rPr lang="tr-TR" b="1" i="1" dirty="0" smtClean="0">
                <a:latin typeface="Constantia" panose="02030602050306030303" pitchFamily="18" charset="0"/>
              </a:rPr>
              <a:t>Saldırgan Davranış: </a:t>
            </a:r>
            <a:r>
              <a:rPr lang="tr-TR" dirty="0" smtClean="0">
                <a:latin typeface="Constantia" panose="02030602050306030303" pitchFamily="18" charset="0"/>
              </a:rPr>
              <a:t>Bağırmak, kızmak, eşyaları tahrip etmek, duvarlara vurmak gibi davranışlarda bulunur.</a:t>
            </a:r>
            <a:endParaRPr lang="tr-TR" dirty="0">
              <a:latin typeface="Constantia" panose="02030602050306030303" pitchFamily="18" charset="0"/>
            </a:endParaRPr>
          </a:p>
        </p:txBody>
      </p:sp>
      <p:pic>
        <p:nvPicPr>
          <p:cNvPr id="4" name="Picture 4" descr="images[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3284984"/>
            <a:ext cx="4286250" cy="3143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AX084K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140373"/>
            <a:ext cx="3281363" cy="32861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26895845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71400"/>
            <a:ext cx="6347714" cy="6453336"/>
          </a:xfrm>
        </p:spPr>
        <p:txBody>
          <a:bodyPr>
            <a:normAutofit lnSpcReduction="10000"/>
          </a:bodyPr>
          <a:lstStyle/>
          <a:p>
            <a:pPr lvl="0" defTabSz="330200" fontAlgn="base">
              <a:lnSpc>
                <a:spcPct val="90000"/>
              </a:lnSpc>
              <a:spcAft>
                <a:spcPct val="0"/>
              </a:spcAft>
              <a:buClr>
                <a:srgbClr val="3333CC"/>
              </a:buClr>
              <a:buSzPct val="60000"/>
              <a:buNone/>
            </a:pPr>
            <a:r>
              <a:rPr lang="tr-TR" kern="0" dirty="0">
                <a:solidFill>
                  <a:schemeClr val="tx1"/>
                </a:solidFill>
                <a:latin typeface="Constantia" panose="02030602050306030303" pitchFamily="18" charset="0"/>
              </a:rPr>
              <a:t> </a:t>
            </a:r>
          </a:p>
          <a:p>
            <a:pPr lvl="0" defTabSz="330200" fontAlgn="base">
              <a:lnSpc>
                <a:spcPct val="90000"/>
              </a:lnSpc>
              <a:spcAft>
                <a:spcPct val="0"/>
              </a:spcAft>
              <a:buClr>
                <a:srgbClr val="3333CC"/>
              </a:buClr>
              <a:buSzPct val="60000"/>
              <a:buFont typeface="Wingdings" panose="05000000000000000000" pitchFamily="2" charset="2"/>
              <a:buChar char="Ø"/>
            </a:pPr>
            <a:r>
              <a:rPr lang="tr-TR" b="1" i="1" kern="0" dirty="0" smtClean="0">
                <a:solidFill>
                  <a:schemeClr val="tx1"/>
                </a:solidFill>
                <a:latin typeface="Constantia" panose="02030602050306030303" pitchFamily="18" charset="0"/>
              </a:rPr>
              <a:t>Bastırılmış Davranış</a:t>
            </a:r>
            <a:r>
              <a:rPr lang="tr-TR" kern="0" dirty="0" smtClean="0">
                <a:solidFill>
                  <a:schemeClr val="tx1"/>
                </a:solidFill>
                <a:latin typeface="Constantia" panose="02030602050306030303" pitchFamily="18" charset="0"/>
              </a:rPr>
              <a:t>: Sürekli öfkeyi bastırmak, sürekli kızmıyormuş gibi görünmek, sakin kalmak, belli etmemektir.</a:t>
            </a:r>
          </a:p>
          <a:p>
            <a:pPr lvl="0" defTabSz="330200" fontAlgn="base">
              <a:lnSpc>
                <a:spcPct val="90000"/>
              </a:lnSpc>
              <a:spcAft>
                <a:spcPct val="0"/>
              </a:spcAft>
              <a:buClr>
                <a:srgbClr val="3333CC"/>
              </a:buClr>
              <a:buSzPct val="60000"/>
              <a:buNone/>
            </a:pPr>
            <a:r>
              <a:rPr lang="tr-TR" kern="0" dirty="0" smtClean="0">
                <a:solidFill>
                  <a:schemeClr val="tx1"/>
                </a:solidFill>
                <a:latin typeface="Constantia" panose="02030602050306030303" pitchFamily="18" charset="0"/>
              </a:rPr>
              <a:t>(Zamanında ifade edilmediği için birikip bir yanardağ gibi ortaya çıkabilir.)</a:t>
            </a:r>
          </a:p>
          <a:p>
            <a:pPr lvl="0" defTabSz="330200" fontAlgn="base">
              <a:lnSpc>
                <a:spcPct val="90000"/>
              </a:lnSpc>
              <a:spcAft>
                <a:spcPct val="0"/>
              </a:spcAft>
              <a:buClr>
                <a:srgbClr val="3333CC"/>
              </a:buClr>
              <a:buSzPct val="60000"/>
              <a:buNone/>
            </a:pPr>
            <a:endParaRPr lang="tr-TR" kern="0" dirty="0" smtClean="0">
              <a:solidFill>
                <a:schemeClr val="tx1"/>
              </a:solidFill>
              <a:latin typeface="Constantia" panose="02030602050306030303" pitchFamily="18" charset="0"/>
            </a:endParaRPr>
          </a:p>
          <a:p>
            <a:pPr lvl="0" defTabSz="330200" fontAlgn="base">
              <a:lnSpc>
                <a:spcPct val="90000"/>
              </a:lnSpc>
              <a:spcAft>
                <a:spcPct val="0"/>
              </a:spcAft>
              <a:buClr>
                <a:srgbClr val="3333CC"/>
              </a:buClr>
              <a:buSzPct val="60000"/>
              <a:buNone/>
            </a:pPr>
            <a:endParaRPr lang="tr-TR" kern="0" dirty="0">
              <a:solidFill>
                <a:schemeClr val="tx1"/>
              </a:solidFill>
              <a:latin typeface="Constantia" panose="02030602050306030303" pitchFamily="18" charset="0"/>
            </a:endParaRPr>
          </a:p>
          <a:p>
            <a:pPr lvl="0" defTabSz="330200" fontAlgn="base">
              <a:lnSpc>
                <a:spcPct val="90000"/>
              </a:lnSpc>
              <a:spcAft>
                <a:spcPct val="0"/>
              </a:spcAft>
              <a:buClr>
                <a:srgbClr val="3333CC"/>
              </a:buClr>
              <a:buSzPct val="60000"/>
              <a:buNone/>
            </a:pPr>
            <a:endParaRPr lang="tr-TR" kern="0" dirty="0" smtClean="0">
              <a:solidFill>
                <a:schemeClr val="tx1"/>
              </a:solidFill>
              <a:latin typeface="Constantia" panose="02030602050306030303" pitchFamily="18" charset="0"/>
            </a:endParaRPr>
          </a:p>
          <a:p>
            <a:pPr lvl="0" defTabSz="330200" fontAlgn="base">
              <a:lnSpc>
                <a:spcPct val="90000"/>
              </a:lnSpc>
              <a:spcAft>
                <a:spcPct val="0"/>
              </a:spcAft>
              <a:buClr>
                <a:srgbClr val="3333CC"/>
              </a:buClr>
              <a:buSzPct val="60000"/>
              <a:buNone/>
            </a:pPr>
            <a:endParaRPr lang="tr-TR" kern="0" dirty="0">
              <a:solidFill>
                <a:schemeClr val="tx1"/>
              </a:solidFill>
              <a:latin typeface="Constantia" panose="02030602050306030303" pitchFamily="18" charset="0"/>
            </a:endParaRPr>
          </a:p>
          <a:p>
            <a:pPr lvl="0" defTabSz="330200" fontAlgn="base">
              <a:lnSpc>
                <a:spcPct val="90000"/>
              </a:lnSpc>
              <a:spcAft>
                <a:spcPct val="0"/>
              </a:spcAft>
              <a:buClr>
                <a:srgbClr val="3333CC"/>
              </a:buClr>
              <a:buSzPct val="60000"/>
              <a:buNone/>
            </a:pPr>
            <a:endParaRPr lang="tr-TR" kern="0" dirty="0" smtClean="0">
              <a:solidFill>
                <a:schemeClr val="tx1"/>
              </a:solidFill>
              <a:latin typeface="Constantia" panose="02030602050306030303" pitchFamily="18" charset="0"/>
            </a:endParaRPr>
          </a:p>
          <a:p>
            <a:pPr lvl="0" defTabSz="330200" fontAlgn="base">
              <a:lnSpc>
                <a:spcPct val="90000"/>
              </a:lnSpc>
              <a:spcAft>
                <a:spcPct val="0"/>
              </a:spcAft>
              <a:buClr>
                <a:srgbClr val="3333CC"/>
              </a:buClr>
              <a:buSzPct val="60000"/>
              <a:buNone/>
            </a:pPr>
            <a:endParaRPr lang="tr-TR" kern="0" dirty="0">
              <a:solidFill>
                <a:schemeClr val="tx1"/>
              </a:solidFill>
              <a:latin typeface="Constantia" panose="02030602050306030303" pitchFamily="18" charset="0"/>
            </a:endParaRPr>
          </a:p>
          <a:p>
            <a:pPr lvl="0" defTabSz="330200" fontAlgn="base">
              <a:lnSpc>
                <a:spcPct val="90000"/>
              </a:lnSpc>
              <a:spcAft>
                <a:spcPct val="0"/>
              </a:spcAft>
              <a:buClr>
                <a:srgbClr val="3333CC"/>
              </a:buClr>
              <a:buSzPct val="60000"/>
              <a:buNone/>
            </a:pPr>
            <a:endParaRPr lang="tr-TR" kern="0" dirty="0" smtClean="0">
              <a:solidFill>
                <a:schemeClr val="tx1"/>
              </a:solidFill>
              <a:latin typeface="Constantia" panose="02030602050306030303" pitchFamily="18" charset="0"/>
            </a:endParaRPr>
          </a:p>
          <a:p>
            <a:pPr lvl="0" defTabSz="330200" fontAlgn="base">
              <a:lnSpc>
                <a:spcPct val="90000"/>
              </a:lnSpc>
              <a:spcAft>
                <a:spcPct val="0"/>
              </a:spcAft>
              <a:buClr>
                <a:srgbClr val="3333CC"/>
              </a:buClr>
              <a:buSzPct val="60000"/>
              <a:buNone/>
            </a:pPr>
            <a:endParaRPr lang="tr-TR" kern="0" dirty="0">
              <a:solidFill>
                <a:schemeClr val="tx1"/>
              </a:solidFill>
              <a:latin typeface="Constantia" panose="02030602050306030303" pitchFamily="18" charset="0"/>
            </a:endParaRPr>
          </a:p>
          <a:p>
            <a:pPr lvl="0" defTabSz="330200" fontAlgn="base">
              <a:lnSpc>
                <a:spcPct val="90000"/>
              </a:lnSpc>
              <a:spcAft>
                <a:spcPct val="0"/>
              </a:spcAft>
              <a:buClr>
                <a:srgbClr val="3333CC"/>
              </a:buClr>
              <a:buSzPct val="60000"/>
              <a:buNone/>
            </a:pPr>
            <a:endParaRPr lang="tr-TR" kern="0" dirty="0" smtClean="0">
              <a:solidFill>
                <a:schemeClr val="tx1"/>
              </a:solidFill>
              <a:latin typeface="Constantia" panose="02030602050306030303" pitchFamily="18" charset="0"/>
            </a:endParaRPr>
          </a:p>
          <a:p>
            <a:pPr lvl="0" defTabSz="330200" fontAlgn="base">
              <a:lnSpc>
                <a:spcPct val="90000"/>
              </a:lnSpc>
              <a:spcAft>
                <a:spcPct val="0"/>
              </a:spcAft>
              <a:buClr>
                <a:srgbClr val="3333CC"/>
              </a:buClr>
              <a:buSzPct val="60000"/>
              <a:buNone/>
            </a:pPr>
            <a:endParaRPr lang="tr-TR" kern="0" dirty="0" smtClean="0">
              <a:solidFill>
                <a:schemeClr val="tx1"/>
              </a:solidFill>
              <a:latin typeface="Constantia" panose="02030602050306030303" pitchFamily="18" charset="0"/>
            </a:endParaRPr>
          </a:p>
          <a:p>
            <a:pPr lvl="0" defTabSz="330200" fontAlgn="base">
              <a:lnSpc>
                <a:spcPct val="90000"/>
              </a:lnSpc>
              <a:spcAft>
                <a:spcPct val="0"/>
              </a:spcAft>
              <a:buClr>
                <a:srgbClr val="3333CC"/>
              </a:buClr>
              <a:buSzPct val="60000"/>
              <a:buFont typeface="Wingdings" panose="05000000000000000000" pitchFamily="2" charset="2"/>
              <a:buChar char="Ø"/>
            </a:pPr>
            <a:r>
              <a:rPr lang="tr-TR" b="1" i="1" kern="0" dirty="0" smtClean="0">
                <a:solidFill>
                  <a:schemeClr val="tx1"/>
                </a:solidFill>
                <a:latin typeface="Constantia" panose="02030602050306030303" pitchFamily="18" charset="0"/>
              </a:rPr>
              <a:t>Kontrol Etme: </a:t>
            </a:r>
            <a:r>
              <a:rPr lang="tr-TR" kern="0" dirty="0" smtClean="0">
                <a:solidFill>
                  <a:schemeClr val="tx1"/>
                </a:solidFill>
                <a:latin typeface="Constantia" panose="02030602050306030303" pitchFamily="18" charset="0"/>
              </a:rPr>
              <a:t>Ben hiçbir şeye kızmam, öfkelenmem demek yerine kızdığımız şeylerin farkına varıp bunları uygun bir şekilde ifade etmemiz kullanabileceğimiz en etkili yöntemdir.</a:t>
            </a:r>
            <a:endParaRPr lang="tr-TR" kern="0" dirty="0">
              <a:solidFill>
                <a:schemeClr val="tx1"/>
              </a:solidFill>
              <a:latin typeface="Constantia" panose="02030602050306030303" pitchFamily="18" charset="0"/>
            </a:endParaRPr>
          </a:p>
        </p:txBody>
      </p:sp>
      <p:pic>
        <p:nvPicPr>
          <p:cNvPr id="9218" name="Picture 2" descr="http://img1.aksam.com.tr/imgsdisk/2014/03/15/1503201415403237332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060848"/>
            <a:ext cx="3665711" cy="2854050"/>
          </a:xfrm>
          <a:prstGeom prst="rect">
            <a:avLst/>
          </a:prstGeom>
          <a:noFill/>
          <a:extLst>
            <a:ext uri="{909E8E84-426E-40DD-AFC4-6F175D3DCCD1}">
              <a14:hiddenFill xmlns:a14="http://schemas.microsoft.com/office/drawing/2010/main">
                <a:solidFill>
                  <a:srgbClr val="FFFFFF"/>
                </a:solidFill>
              </a14:hiddenFill>
            </a:ext>
          </a:extLst>
        </p:spPr>
      </p:pic>
      <p:sp>
        <p:nvSpPr>
          <p:cNvPr id="5" name="Yukarı Ok 4"/>
          <p:cNvSpPr/>
          <p:nvPr/>
        </p:nvSpPr>
        <p:spPr>
          <a:xfrm>
            <a:off x="5364088" y="1988840"/>
            <a:ext cx="648072" cy="2868910"/>
          </a:xfrm>
          <a:prstGeom prst="upArrow">
            <a:avLst/>
          </a:prstGeom>
          <a:gradFill>
            <a:gsLst>
              <a:gs pos="0">
                <a:srgbClr val="FF0000"/>
              </a:gs>
              <a:gs pos="78000">
                <a:schemeClr val="accent1">
                  <a:tint val="44500"/>
                  <a:satMod val="160000"/>
                </a:schemeClr>
              </a:gs>
              <a:gs pos="100000">
                <a:srgbClr val="FFF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Birikim</a:t>
            </a:r>
            <a:endParaRPr lang="tr-TR" dirty="0"/>
          </a:p>
        </p:txBody>
      </p:sp>
      <p:sp>
        <p:nvSpPr>
          <p:cNvPr id="6" name="Akış Çizelgesi: İşlem 5"/>
          <p:cNvSpPr/>
          <p:nvPr/>
        </p:nvSpPr>
        <p:spPr>
          <a:xfrm>
            <a:off x="5508335" y="4523980"/>
            <a:ext cx="1788707" cy="333770"/>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smtClean="0"/>
              <a:t>Öfke Düzeyi</a:t>
            </a:r>
            <a:endParaRPr lang="tr-TR" dirty="0"/>
          </a:p>
        </p:txBody>
      </p:sp>
      <p:pic>
        <p:nvPicPr>
          <p:cNvPr id="9220" name="Picture 4" descr="http://www.haberbi.com/wp-content/uploads/pompei-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03875" y="1094445"/>
            <a:ext cx="2476471" cy="17887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055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2.22222E-6 L 0.004 -0.3625 " pathEditMode="relative" rAng="0" ptsTypes="AA">
                                      <p:cBhvr>
                                        <p:cTn id="6" dur="2000" fill="hold"/>
                                        <p:tgtEl>
                                          <p:spTgt spid="6"/>
                                        </p:tgtEl>
                                        <p:attrNameLst>
                                          <p:attrName>ppt_x</p:attrName>
                                          <p:attrName>ppt_y</p:attrName>
                                        </p:attrNameLst>
                                      </p:cBhvr>
                                      <p:rCtr x="191" y="-18125"/>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animEffect transition="in" filter="fade">
                                      <p:cBhvr>
                                        <p:cTn id="11" dur="1000"/>
                                        <p:tgtEl>
                                          <p:spTgt spid="9220"/>
                                        </p:tgtEl>
                                      </p:cBhvr>
                                    </p:animEffect>
                                    <p:anim calcmode="lin" valueType="num">
                                      <p:cBhvr>
                                        <p:cTn id="12" dur="1000" fill="hold"/>
                                        <p:tgtEl>
                                          <p:spTgt spid="9220"/>
                                        </p:tgtEl>
                                        <p:attrNameLst>
                                          <p:attrName>ppt_x</p:attrName>
                                        </p:attrNameLst>
                                      </p:cBhvr>
                                      <p:tavLst>
                                        <p:tav tm="0">
                                          <p:val>
                                            <p:strVal val="#ppt_x"/>
                                          </p:val>
                                        </p:tav>
                                        <p:tav tm="100000">
                                          <p:val>
                                            <p:strVal val="#ppt_x"/>
                                          </p:val>
                                        </p:tav>
                                      </p:tavLst>
                                    </p:anim>
                                    <p:anim calcmode="lin" valueType="num">
                                      <p:cBhvr>
                                        <p:cTn id="13"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SAĞLIĞA ETKİSİ</a:t>
            </a:r>
            <a:endParaRPr lang="tr-TR" dirty="0"/>
          </a:p>
        </p:txBody>
      </p:sp>
      <p:sp>
        <p:nvSpPr>
          <p:cNvPr id="3" name="İçerik Yer Tutucusu 2"/>
          <p:cNvSpPr>
            <a:spLocks noGrp="1"/>
          </p:cNvSpPr>
          <p:nvPr>
            <p:ph idx="1"/>
          </p:nvPr>
        </p:nvSpPr>
        <p:spPr/>
        <p:txBody>
          <a:bodyPr>
            <a:normAutofit fontScale="92500" lnSpcReduction="10000"/>
          </a:bodyPr>
          <a:lstStyle/>
          <a:p>
            <a:pPr lvl="0" fontAlgn="base">
              <a:spcAft>
                <a:spcPct val="0"/>
              </a:spcAft>
              <a:buClr>
                <a:srgbClr val="00CCFF"/>
              </a:buClr>
              <a:buSzPct val="65000"/>
              <a:buFont typeface="Wingdings" pitchFamily="2" charset="2"/>
              <a:buChar char="n"/>
            </a:pPr>
            <a:r>
              <a:rPr kumimoji="0" lang="tr-TR" sz="2800" b="0" i="0" u="none" strike="noStrike" kern="0" cap="none" spc="0" normalizeH="0" baseline="0" noProof="0" dirty="0" smtClean="0">
                <a:ln>
                  <a:noFill/>
                </a:ln>
                <a:uLnTx/>
                <a:uFillTx/>
                <a:latin typeface="Agency FB" pitchFamily="34" charset="0"/>
                <a:ea typeface="+mn-ea"/>
                <a:cs typeface="+mn-cs"/>
              </a:rPr>
              <a:t>Baş ağrıları</a:t>
            </a:r>
          </a:p>
          <a:p>
            <a:pPr lvl="0" fontAlgn="base">
              <a:spcAft>
                <a:spcPct val="0"/>
              </a:spcAft>
              <a:buClr>
                <a:srgbClr val="00CCFF"/>
              </a:buClr>
              <a:buSzPct val="65000"/>
              <a:buFont typeface="Wingdings" pitchFamily="2" charset="2"/>
              <a:buChar char="n"/>
            </a:pPr>
            <a:r>
              <a:rPr kumimoji="0" lang="tr-TR" sz="2800" b="0" i="0" u="none" strike="noStrike" kern="0" cap="none" spc="0" normalizeH="0" baseline="0" noProof="0" dirty="0" smtClean="0">
                <a:ln>
                  <a:noFill/>
                </a:ln>
                <a:uLnTx/>
                <a:uFillTx/>
                <a:latin typeface="Agency FB" pitchFamily="34" charset="0"/>
                <a:ea typeface="+mn-ea"/>
                <a:cs typeface="+mn-cs"/>
              </a:rPr>
              <a:t>Mide rahatsızlıkları</a:t>
            </a:r>
          </a:p>
          <a:p>
            <a:pPr lvl="0" fontAlgn="base">
              <a:spcAft>
                <a:spcPct val="0"/>
              </a:spcAft>
              <a:buClr>
                <a:srgbClr val="00CCFF"/>
              </a:buClr>
              <a:buSzPct val="65000"/>
              <a:buFont typeface="Wingdings" pitchFamily="2" charset="2"/>
              <a:buChar char="n"/>
            </a:pPr>
            <a:r>
              <a:rPr kumimoji="0" lang="tr-TR" sz="2800" b="0" i="0" u="none" strike="noStrike" kern="0" cap="none" spc="0" normalizeH="0" baseline="0" noProof="0" dirty="0" smtClean="0">
                <a:ln>
                  <a:noFill/>
                </a:ln>
                <a:uLnTx/>
                <a:uFillTx/>
                <a:latin typeface="Agency FB" pitchFamily="34" charset="0"/>
                <a:ea typeface="+mn-ea"/>
                <a:cs typeface="+mn-cs"/>
              </a:rPr>
              <a:t>Solunum problemleri</a:t>
            </a:r>
          </a:p>
          <a:p>
            <a:pPr lvl="0" fontAlgn="base">
              <a:spcAft>
                <a:spcPct val="0"/>
              </a:spcAft>
              <a:buClr>
                <a:srgbClr val="00CCFF"/>
              </a:buClr>
              <a:buSzPct val="65000"/>
              <a:buFont typeface="Wingdings" pitchFamily="2" charset="2"/>
              <a:buChar char="n"/>
            </a:pPr>
            <a:r>
              <a:rPr kumimoji="0" lang="tr-TR" sz="2800" b="0" i="0" u="none" strike="noStrike" kern="0" cap="none" spc="0" normalizeH="0" baseline="0" noProof="0" dirty="0" smtClean="0">
                <a:ln>
                  <a:noFill/>
                </a:ln>
                <a:uLnTx/>
                <a:uFillTx/>
                <a:latin typeface="Agency FB" pitchFamily="34" charset="0"/>
                <a:ea typeface="+mn-ea"/>
                <a:cs typeface="+mn-cs"/>
              </a:rPr>
              <a:t>Cilt problemleri</a:t>
            </a:r>
          </a:p>
          <a:p>
            <a:pPr lvl="0" fontAlgn="base">
              <a:spcAft>
                <a:spcPct val="0"/>
              </a:spcAft>
              <a:buClr>
                <a:srgbClr val="00CCFF"/>
              </a:buClr>
              <a:buSzPct val="65000"/>
              <a:buFont typeface="Wingdings" pitchFamily="2" charset="2"/>
              <a:buChar char="n"/>
            </a:pPr>
            <a:r>
              <a:rPr kumimoji="0" lang="tr-TR" sz="2800" b="0" i="0" u="none" strike="noStrike" kern="0" cap="none" spc="0" normalizeH="0" baseline="0" noProof="0" dirty="0" smtClean="0">
                <a:ln>
                  <a:noFill/>
                </a:ln>
                <a:uLnTx/>
                <a:uFillTx/>
                <a:latin typeface="Agency FB" pitchFamily="34" charset="0"/>
                <a:ea typeface="+mn-ea"/>
                <a:cs typeface="+mn-cs"/>
              </a:rPr>
              <a:t>Böbrek fonksiyonlarından sorunlar</a:t>
            </a:r>
          </a:p>
          <a:p>
            <a:pPr lvl="0" fontAlgn="base">
              <a:spcAft>
                <a:spcPct val="0"/>
              </a:spcAft>
              <a:buClr>
                <a:srgbClr val="00CCFF"/>
              </a:buClr>
              <a:buSzPct val="65000"/>
              <a:buFont typeface="Wingdings" pitchFamily="2" charset="2"/>
              <a:buChar char="n"/>
            </a:pPr>
            <a:r>
              <a:rPr kumimoji="0" lang="tr-TR" sz="2800" b="0" i="0" u="none" strike="noStrike" kern="0" cap="none" spc="0" normalizeH="0" baseline="0" noProof="0" dirty="0" smtClean="0">
                <a:ln>
                  <a:noFill/>
                </a:ln>
                <a:uLnTx/>
                <a:uFillTx/>
                <a:latin typeface="Agency FB" pitchFamily="34" charset="0"/>
                <a:ea typeface="+mn-ea"/>
                <a:cs typeface="+mn-cs"/>
              </a:rPr>
              <a:t>Sinir sistemi rahatsızlıkları</a:t>
            </a:r>
          </a:p>
          <a:p>
            <a:pPr lvl="0" fontAlgn="base">
              <a:spcAft>
                <a:spcPct val="0"/>
              </a:spcAft>
              <a:buClr>
                <a:srgbClr val="00CCFF"/>
              </a:buClr>
              <a:buSzPct val="65000"/>
              <a:buFont typeface="Wingdings" pitchFamily="2" charset="2"/>
              <a:buChar char="n"/>
            </a:pPr>
            <a:r>
              <a:rPr kumimoji="0" lang="tr-TR" sz="2800" b="0" i="0" u="none" strike="noStrike" kern="0" cap="none" spc="0" normalizeH="0" baseline="0" noProof="0" dirty="0" smtClean="0">
                <a:ln>
                  <a:noFill/>
                </a:ln>
                <a:uLnTx/>
                <a:uFillTx/>
                <a:latin typeface="Agency FB" pitchFamily="34" charset="0"/>
                <a:ea typeface="+mn-ea"/>
                <a:cs typeface="+mn-cs"/>
              </a:rPr>
              <a:t>Var olan fiziksel rahatsızlıkların kötüleşmesi</a:t>
            </a:r>
          </a:p>
          <a:p>
            <a:pPr lvl="0" fontAlgn="base">
              <a:spcAft>
                <a:spcPct val="0"/>
              </a:spcAft>
              <a:buClr>
                <a:srgbClr val="00CCFF"/>
              </a:buClr>
              <a:buSzPct val="65000"/>
              <a:buFont typeface="Wingdings" pitchFamily="2" charset="2"/>
              <a:buChar char="n"/>
            </a:pPr>
            <a:r>
              <a:rPr kumimoji="0" lang="tr-TR" sz="2800" b="0" i="0" u="none" strike="noStrike" kern="0" cap="none" spc="0" normalizeH="0" baseline="0" noProof="0" dirty="0" smtClean="0">
                <a:ln>
                  <a:noFill/>
                </a:ln>
                <a:uLnTx/>
                <a:uFillTx/>
                <a:latin typeface="Agency FB" pitchFamily="34" charset="0"/>
              </a:rPr>
              <a:t>Psikolojik rahatsızlıklar gibi sorunlara yol açabilir.</a:t>
            </a:r>
            <a:endParaRPr lang="tr-TR" dirty="0"/>
          </a:p>
        </p:txBody>
      </p:sp>
      <p:pic>
        <p:nvPicPr>
          <p:cNvPr id="10242" name="Picture 2" descr="http://haber.buroasistanlari.com/wp-content/uploads/esra..1-400x2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930400"/>
            <a:ext cx="38100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Köşeleri Yuvarlanmış Dikdörtgen Belirtme Çizgisi 4"/>
          <p:cNvSpPr/>
          <p:nvPr/>
        </p:nvSpPr>
        <p:spPr>
          <a:xfrm>
            <a:off x="4932040" y="188640"/>
            <a:ext cx="1584176" cy="1296144"/>
          </a:xfrm>
          <a:prstGeom prst="wedgeRoundRectCallout">
            <a:avLst>
              <a:gd name="adj1" fmla="val 23360"/>
              <a:gd name="adj2" fmla="val 7572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Etkilerimiz say say bitmez…</a:t>
            </a:r>
            <a:endParaRPr lang="tr-TR" dirty="0"/>
          </a:p>
        </p:txBody>
      </p:sp>
    </p:spTree>
    <p:extLst>
      <p:ext uri="{BB962C8B-B14F-4D97-AF65-F5344CB8AC3E}">
        <p14:creationId xmlns:p14="http://schemas.microsoft.com/office/powerpoint/2010/main" val="16952726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a:xfrm>
            <a:off x="468313" y="188640"/>
            <a:ext cx="6407497" cy="1112168"/>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eaLnBrk="1" fontAlgn="auto" hangingPunct="1">
              <a:spcAft>
                <a:spcPts val="0"/>
              </a:spcAft>
              <a:defRPr/>
            </a:pPr>
            <a:r>
              <a:rPr lang="tr-TR" sz="3800" b="1" dirty="0">
                <a:solidFill>
                  <a:srgbClr val="7030A0"/>
                </a:solidFill>
              </a:rPr>
              <a:t>NEDEN BAŞA ÇIKILMASI GEREKEN BİR DUYGU</a:t>
            </a:r>
          </a:p>
        </p:txBody>
      </p:sp>
      <p:sp>
        <p:nvSpPr>
          <p:cNvPr id="32771" name="Rectangle 3"/>
          <p:cNvSpPr>
            <a:spLocks noGrp="1" noChangeArrowheads="1"/>
          </p:cNvSpPr>
          <p:nvPr>
            <p:ph idx="1"/>
          </p:nvPr>
        </p:nvSpPr>
        <p:spPr>
          <a:xfrm>
            <a:off x="288069" y="2276872"/>
            <a:ext cx="6767983" cy="4465091"/>
          </a:xfrm>
          <a:noFill/>
        </p:spPr>
        <p:txBody>
          <a:bodyPr>
            <a:normAutofit/>
          </a:bodyPr>
          <a:lstStyle/>
          <a:p>
            <a:pPr eaLnBrk="1" hangingPunct="1">
              <a:lnSpc>
                <a:spcPct val="90000"/>
              </a:lnSpc>
            </a:pPr>
            <a:r>
              <a:rPr lang="tr-TR" altLang="tr-TR" sz="2000" dirty="0" smtClean="0">
                <a:solidFill>
                  <a:srgbClr val="FF0000"/>
                </a:solidFill>
                <a:latin typeface="Constantia" panose="02030602050306030303" pitchFamily="18" charset="0"/>
              </a:rPr>
              <a:t>Yıkıcı etkilere yol açabilir.</a:t>
            </a:r>
          </a:p>
          <a:p>
            <a:pPr eaLnBrk="1" hangingPunct="1">
              <a:lnSpc>
                <a:spcPct val="90000"/>
              </a:lnSpc>
            </a:pPr>
            <a:r>
              <a:rPr lang="tr-TR" altLang="tr-TR" sz="2000" dirty="0" smtClean="0">
                <a:solidFill>
                  <a:srgbClr val="FF0000"/>
                </a:solidFill>
                <a:latin typeface="Constantia" panose="02030602050306030303" pitchFamily="18" charset="0"/>
              </a:rPr>
              <a:t>Kişisel ve sosyal sorunların ortaya çıkışında rol oynar.</a:t>
            </a:r>
          </a:p>
          <a:p>
            <a:pPr eaLnBrk="1" hangingPunct="1">
              <a:lnSpc>
                <a:spcPct val="90000"/>
              </a:lnSpc>
            </a:pPr>
            <a:r>
              <a:rPr lang="tr-TR" altLang="tr-TR" sz="2000" dirty="0" smtClean="0">
                <a:solidFill>
                  <a:srgbClr val="FF0000"/>
                </a:solidFill>
                <a:latin typeface="Constantia" panose="02030602050306030303" pitchFamily="18" charset="0"/>
              </a:rPr>
              <a:t>Sosyal ilişkileri bozar.</a:t>
            </a:r>
          </a:p>
          <a:p>
            <a:pPr eaLnBrk="1" hangingPunct="1">
              <a:lnSpc>
                <a:spcPct val="90000"/>
              </a:lnSpc>
            </a:pPr>
            <a:r>
              <a:rPr lang="tr-TR" altLang="tr-TR" sz="2000" dirty="0" smtClean="0">
                <a:solidFill>
                  <a:srgbClr val="FF0000"/>
                </a:solidFill>
                <a:latin typeface="Constantia" panose="02030602050306030303" pitchFamily="18" charset="0"/>
              </a:rPr>
              <a:t>Uygun yollarla ifade bulmayan öfke saldırganlık ve düşmanlık duyguları kişilerde ciddi sağlık problemleri ortaya çıkarabilir. Baş ağrısı, yüksek tansiyon Özellikle kalp damar  ve mide bağırsak sistemi hastalıkları riskleri artar. </a:t>
            </a:r>
          </a:p>
          <a:p>
            <a:pPr eaLnBrk="1" hangingPunct="1">
              <a:lnSpc>
                <a:spcPct val="90000"/>
              </a:lnSpc>
            </a:pPr>
            <a:r>
              <a:rPr lang="tr-TR" altLang="tr-TR" sz="2000" dirty="0" smtClean="0">
                <a:solidFill>
                  <a:srgbClr val="FF0000"/>
                </a:solidFill>
                <a:latin typeface="Constantia" panose="02030602050306030303" pitchFamily="18" charset="0"/>
              </a:rPr>
              <a:t>Depresyon, yeme bozuklukları, madde bağımlılığı, sigara kullanımı gibi sorunları zemin hazırlar.</a:t>
            </a:r>
          </a:p>
          <a:p>
            <a:pPr eaLnBrk="1" hangingPunct="1">
              <a:lnSpc>
                <a:spcPct val="90000"/>
              </a:lnSpc>
            </a:pPr>
            <a:endParaRPr lang="tr-TR" altLang="tr-TR" sz="2000" dirty="0" smtClean="0">
              <a:solidFill>
                <a:srgbClr val="FF0000"/>
              </a:solidFill>
              <a:latin typeface="Constantia" panose="02030602050306030303" pitchFamily="18" charset="0"/>
            </a:endParaRPr>
          </a:p>
          <a:p>
            <a:pPr eaLnBrk="1" hangingPunct="1">
              <a:lnSpc>
                <a:spcPct val="90000"/>
              </a:lnSpc>
            </a:pPr>
            <a:endParaRPr lang="tr-TR" altLang="tr-TR" sz="2400" dirty="0" smtClean="0">
              <a:solidFill>
                <a:srgbClr val="FF0000"/>
              </a:solidFill>
              <a:latin typeface="Constantia" panose="02030602050306030303" pitchFamily="18" charset="0"/>
            </a:endParaRPr>
          </a:p>
        </p:txBody>
      </p:sp>
      <p:sp>
        <p:nvSpPr>
          <p:cNvPr id="2" name="Metin kutusu 1"/>
          <p:cNvSpPr txBox="1"/>
          <p:nvPr/>
        </p:nvSpPr>
        <p:spPr>
          <a:xfrm rot="1612029">
            <a:off x="6444208" y="-31158"/>
            <a:ext cx="1584176" cy="2215991"/>
          </a:xfrm>
          <a:prstGeom prst="rect">
            <a:avLst/>
          </a:prstGeom>
          <a:noFill/>
        </p:spPr>
        <p:txBody>
          <a:bodyPr wrap="square" rtlCol="0">
            <a:spAutoFit/>
          </a:bodyPr>
          <a:lstStyle/>
          <a:p>
            <a:r>
              <a:rPr lang="tr-TR" sz="13800" dirty="0" smtClean="0">
                <a:solidFill>
                  <a:srgbClr val="FF9900"/>
                </a:solidFill>
              </a:rPr>
              <a:t>?</a:t>
            </a:r>
            <a:endParaRPr lang="tr-TR" sz="13800" dirty="0">
              <a:solidFill>
                <a:srgbClr val="FF9900"/>
              </a:solidFill>
            </a:endParaRPr>
          </a:p>
        </p:txBody>
      </p:sp>
    </p:spTree>
    <p:extLst>
      <p:ext uri="{BB962C8B-B14F-4D97-AF65-F5344CB8AC3E}">
        <p14:creationId xmlns:p14="http://schemas.microsoft.com/office/powerpoint/2010/main" val="38718649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609600" y="228600"/>
            <a:ext cx="6266656" cy="990600"/>
          </a:xfrm>
        </p:spPr>
        <p:txBody>
          <a:bodyPr>
            <a:normAutofit fontScale="90000"/>
          </a:bodyPr>
          <a:lstStyle/>
          <a:p>
            <a:pPr algn="ctr"/>
            <a:r>
              <a:rPr lang="tr-TR" altLang="tr-TR" sz="3200" b="1" dirty="0" smtClean="0">
                <a:solidFill>
                  <a:srgbClr val="FF0000"/>
                </a:solidFill>
                <a:effectLst>
                  <a:reflection blurRad="6350" stA="60000" endA="900" endPos="60000" dist="29997" dir="5400000" sy="-100000" algn="bl" rotWithShape="0"/>
                </a:effectLst>
                <a:latin typeface="Constantia" panose="02030602050306030303" pitchFamily="18" charset="0"/>
              </a:rPr>
              <a:t>ÖFKEYLE BAŞETMEDE KULLANILAN YANLIŞ YOLLAR!!!</a:t>
            </a:r>
          </a:p>
        </p:txBody>
      </p:sp>
      <p:sp>
        <p:nvSpPr>
          <p:cNvPr id="34819" name="Rectangle 4"/>
          <p:cNvSpPr>
            <a:spLocks noGrp="1" noChangeArrowheads="1"/>
          </p:cNvSpPr>
          <p:nvPr>
            <p:ph type="body" sz="half" idx="1"/>
          </p:nvPr>
        </p:nvSpPr>
        <p:spPr>
          <a:xfrm>
            <a:off x="609600" y="1960562"/>
            <a:ext cx="5254625" cy="2405063"/>
          </a:xfrm>
          <a:solidFill>
            <a:srgbClr val="FFFF00">
              <a:alpha val="57000"/>
            </a:srgbClr>
          </a:solidFill>
        </p:spPr>
        <p:txBody>
          <a:bodyPr>
            <a:normAutofit/>
          </a:bodyPr>
          <a:lstStyle/>
          <a:p>
            <a:r>
              <a:rPr lang="tr-TR" altLang="tr-TR" sz="2000" dirty="0" smtClean="0">
                <a:solidFill>
                  <a:schemeClr val="tx1"/>
                </a:solidFill>
                <a:latin typeface="Constantia" panose="02030602050306030303" pitchFamily="18" charset="0"/>
              </a:rPr>
              <a:t>Öfkeyi Yok Sayma</a:t>
            </a:r>
          </a:p>
          <a:p>
            <a:r>
              <a:rPr lang="tr-TR" altLang="tr-TR" sz="2000" dirty="0" smtClean="0">
                <a:solidFill>
                  <a:schemeClr val="tx1"/>
                </a:solidFill>
                <a:latin typeface="Constantia" panose="02030602050306030303" pitchFamily="18" charset="0"/>
              </a:rPr>
              <a:t>Öfkeyi Başkasına Aktarmak</a:t>
            </a:r>
          </a:p>
          <a:p>
            <a:r>
              <a:rPr lang="tr-TR" altLang="tr-TR" sz="2000" dirty="0" smtClean="0">
                <a:solidFill>
                  <a:schemeClr val="tx1"/>
                </a:solidFill>
                <a:latin typeface="Constantia" panose="02030602050306030303" pitchFamily="18" charset="0"/>
              </a:rPr>
              <a:t>Öfkeyi Saldırganca Ortaya Koymak</a:t>
            </a:r>
          </a:p>
          <a:p>
            <a:r>
              <a:rPr lang="tr-TR" altLang="tr-TR" sz="2000" dirty="0" smtClean="0">
                <a:solidFill>
                  <a:schemeClr val="tx1"/>
                </a:solidFill>
                <a:latin typeface="Constantia" panose="02030602050306030303" pitchFamily="18" charset="0"/>
              </a:rPr>
              <a:t>Öfkeyi Pasif Davranışlarla Ortaya Koymak</a:t>
            </a:r>
          </a:p>
          <a:p>
            <a:r>
              <a:rPr lang="tr-TR" altLang="tr-TR" sz="2000" dirty="0" smtClean="0">
                <a:solidFill>
                  <a:schemeClr val="tx1"/>
                </a:solidFill>
                <a:latin typeface="Constantia" panose="02030602050306030303" pitchFamily="18" charset="0"/>
              </a:rPr>
              <a:t>Öfkeyi Kendine Yöneltmek</a:t>
            </a:r>
          </a:p>
        </p:txBody>
      </p:sp>
      <p:graphicFrame>
        <p:nvGraphicFramePr>
          <p:cNvPr id="34820" name="Object 6"/>
          <p:cNvGraphicFramePr>
            <a:graphicFrameLocks noGrp="1" noChangeAspect="1"/>
          </p:cNvGraphicFramePr>
          <p:nvPr>
            <p:ph sz="quarter" idx="2"/>
            <p:extLst>
              <p:ext uri="{D42A27DB-BD31-4B8C-83A1-F6EECF244321}">
                <p14:modId xmlns:p14="http://schemas.microsoft.com/office/powerpoint/2010/main" val="3204019686"/>
              </p:ext>
            </p:extLst>
          </p:nvPr>
        </p:nvGraphicFramePr>
        <p:xfrm>
          <a:off x="4139952" y="4653731"/>
          <a:ext cx="2638425" cy="2185988"/>
        </p:xfrm>
        <a:graphic>
          <a:graphicData uri="http://schemas.openxmlformats.org/presentationml/2006/ole">
            <mc:AlternateContent xmlns:mc="http://schemas.openxmlformats.org/markup-compatibility/2006">
              <mc:Choice xmlns:v="urn:schemas-microsoft-com:vml" Requires="v">
                <p:oleObj spid="_x0000_s1152" name="Clip" r:id="rId3" imgW="4046538" imgH="3352800" progId="MS_ClipArt_Gallery.2">
                  <p:embed/>
                </p:oleObj>
              </mc:Choice>
              <mc:Fallback>
                <p:oleObj name="Clip" r:id="rId3" imgW="4046538" imgH="33528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4653731"/>
                        <a:ext cx="2638425" cy="218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1" name="Object 8"/>
          <p:cNvGraphicFramePr>
            <a:graphicFrameLocks noGrp="1" noChangeAspect="1"/>
          </p:cNvGraphicFramePr>
          <p:nvPr>
            <p:ph sz="quarter" idx="3"/>
            <p:extLst>
              <p:ext uri="{D42A27DB-BD31-4B8C-83A1-F6EECF244321}">
                <p14:modId xmlns:p14="http://schemas.microsoft.com/office/powerpoint/2010/main" val="1563948759"/>
              </p:ext>
            </p:extLst>
          </p:nvPr>
        </p:nvGraphicFramePr>
        <p:xfrm>
          <a:off x="883841" y="4725144"/>
          <a:ext cx="2859087" cy="1833563"/>
        </p:xfrm>
        <a:graphic>
          <a:graphicData uri="http://schemas.openxmlformats.org/presentationml/2006/ole">
            <mc:AlternateContent xmlns:mc="http://schemas.openxmlformats.org/markup-compatibility/2006">
              <mc:Choice xmlns:v="urn:schemas-microsoft-com:vml" Requires="v">
                <p:oleObj spid="_x0000_s1153" name="Clip" r:id="rId5" imgW="24060150" imgH="15430500" progId="MS_ClipArt_Gallery.2">
                  <p:embed/>
                </p:oleObj>
              </mc:Choice>
              <mc:Fallback>
                <p:oleObj name="Clip" r:id="rId5" imgW="24060150" imgH="154305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841" y="4725144"/>
                        <a:ext cx="2859087"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30454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2.bp.blogspot.com/-OjtF6FmIJwQ/UBsHqQFWSAI/AAAAAAAAFU0/_1hjctJnMgw/s1600/ambrose+bier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88840"/>
            <a:ext cx="2924175" cy="381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Köşeleri Yuvarlanmış Dikdörtgen Belirtme Çizgisi 2"/>
          <p:cNvSpPr/>
          <p:nvPr/>
        </p:nvSpPr>
        <p:spPr>
          <a:xfrm>
            <a:off x="3923928" y="620688"/>
            <a:ext cx="3240360" cy="2592288"/>
          </a:xfrm>
          <a:prstGeom prst="wedgeRoundRectCallout">
            <a:avLst>
              <a:gd name="adj1" fmla="val -46910"/>
              <a:gd name="adj2" fmla="val 6470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ltLang="tr-TR" b="1" dirty="0">
              <a:solidFill>
                <a:schemeClr val="tx1"/>
              </a:solidFill>
              <a:latin typeface="Constantia" panose="02030602050306030303" pitchFamily="18" charset="0"/>
            </a:endParaRPr>
          </a:p>
          <a:p>
            <a:pPr algn="ctr"/>
            <a:r>
              <a:rPr lang="tr-TR" altLang="tr-TR" b="1" dirty="0">
                <a:solidFill>
                  <a:schemeClr val="tx1"/>
                </a:solidFill>
                <a:latin typeface="Constantia" panose="02030602050306030303" pitchFamily="18" charset="0"/>
              </a:rPr>
              <a:t>ÖFKELİYKEN KONUŞ ! GÖRECEKSİNKİ, </a:t>
            </a:r>
          </a:p>
          <a:p>
            <a:pPr algn="ctr"/>
            <a:r>
              <a:rPr lang="tr-TR" altLang="tr-TR" b="1" dirty="0">
                <a:solidFill>
                  <a:schemeClr val="tx1"/>
                </a:solidFill>
                <a:latin typeface="Constantia" panose="02030602050306030303" pitchFamily="18" charset="0"/>
              </a:rPr>
              <a:t>PİŞMAN OLACAĞIN EN GÜZEL</a:t>
            </a:r>
          </a:p>
          <a:p>
            <a:pPr algn="ctr"/>
            <a:r>
              <a:rPr lang="tr-TR" altLang="tr-TR" b="1" dirty="0">
                <a:solidFill>
                  <a:schemeClr val="tx1"/>
                </a:solidFill>
                <a:latin typeface="Constantia" panose="02030602050306030303" pitchFamily="18" charset="0"/>
              </a:rPr>
              <a:t>KONUŞMAYI YAPACAKSIN.</a:t>
            </a:r>
          </a:p>
          <a:p>
            <a:r>
              <a:rPr lang="tr-TR" altLang="tr-TR" b="1" dirty="0">
                <a:solidFill>
                  <a:schemeClr val="tx1"/>
                </a:solidFill>
                <a:latin typeface="Constantia" panose="02030602050306030303" pitchFamily="18" charset="0"/>
              </a:rPr>
              <a:t>			A.  BİERCE</a:t>
            </a:r>
          </a:p>
        </p:txBody>
      </p:sp>
    </p:spTree>
    <p:extLst>
      <p:ext uri="{BB962C8B-B14F-4D97-AF65-F5344CB8AC3E}">
        <p14:creationId xmlns:p14="http://schemas.microsoft.com/office/powerpoint/2010/main" val="4216725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spc="50" dirty="0" smtClean="0">
                <a:ln w="9525" cmpd="sng">
                  <a:solidFill>
                    <a:schemeClr val="accent1"/>
                  </a:solidFill>
                  <a:prstDash val="solid"/>
                </a:ln>
                <a:solidFill>
                  <a:srgbClr val="70AD47">
                    <a:tint val="1000"/>
                  </a:srgbClr>
                </a:solidFill>
                <a:effectLst>
                  <a:glow rad="38100">
                    <a:schemeClr val="accent1">
                      <a:alpha val="40000"/>
                    </a:schemeClr>
                  </a:glow>
                </a:effectLst>
              </a:rPr>
              <a:t>ÖFKE NEDİR?</a:t>
            </a:r>
            <a:endParaRPr lang="tr-TR" sz="4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İçerik Yer Tutucusu 2"/>
          <p:cNvSpPr>
            <a:spLocks noGrp="1"/>
          </p:cNvSpPr>
          <p:nvPr>
            <p:ph idx="1"/>
          </p:nvPr>
        </p:nvSpPr>
        <p:spPr>
          <a:xfrm>
            <a:off x="0" y="3356992"/>
            <a:ext cx="5050904" cy="4525963"/>
          </a:xfrm>
        </p:spPr>
        <p:txBody>
          <a:bodyPr/>
          <a:lstStyle/>
          <a:p>
            <a:r>
              <a:rPr lang="tr-TR" dirty="0" smtClean="0"/>
              <a:t>Öfke: Basit bir “sinirlilik” veya “kızgınlık” halinden, yoğun hiddet durumuna kadar değişen dereceli, duygusal bir durumdur (</a:t>
            </a:r>
            <a:r>
              <a:rPr lang="tr-TR" dirty="0" err="1" smtClean="0"/>
              <a:t>Spielberger</a:t>
            </a:r>
            <a:r>
              <a:rPr lang="tr-TR" dirty="0" smtClean="0"/>
              <a:t> ve arkadaşları; 1991).</a:t>
            </a:r>
          </a:p>
          <a:p>
            <a:endParaRPr lang="tr-TR"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060848"/>
            <a:ext cx="2808114" cy="39604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5660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a:off x="2268538" y="2420940"/>
            <a:ext cx="3382962" cy="2879725"/>
          </a:xfrm>
          <a:prstGeom prst="irregularSeal2">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tr-TR" altLang="tr-TR">
              <a:solidFill>
                <a:prstClr val="black"/>
              </a:solidFill>
              <a:latin typeface="Arial" charset="0"/>
            </a:endParaRPr>
          </a:p>
        </p:txBody>
      </p:sp>
      <p:sp>
        <p:nvSpPr>
          <p:cNvPr id="21507" name="Rectangle 3"/>
          <p:cNvSpPr>
            <a:spLocks noGrp="1" noChangeArrowheads="1"/>
          </p:cNvSpPr>
          <p:nvPr>
            <p:ph type="title"/>
          </p:nvPr>
        </p:nvSpPr>
        <p:spPr>
          <a:xfrm>
            <a:off x="250829" y="274638"/>
            <a:ext cx="8569325" cy="993775"/>
          </a:xfrm>
          <a:solidFill>
            <a:schemeClr val="tx1"/>
          </a:solidFill>
        </p:spPr>
        <p:txBody>
          <a:bodyPr/>
          <a:lstStyle/>
          <a:p>
            <a:pPr eaLnBrk="1" hangingPunct="1"/>
            <a:r>
              <a:rPr lang="tr-TR" altLang="tr-TR" smtClean="0">
                <a:solidFill>
                  <a:srgbClr val="FF0000"/>
                </a:solidFill>
              </a:rPr>
              <a:t>Birlikte</a:t>
            </a:r>
            <a:r>
              <a:rPr lang="tr-TR" altLang="tr-TR" smtClean="0"/>
              <a:t>….</a:t>
            </a:r>
          </a:p>
        </p:txBody>
      </p:sp>
      <p:sp>
        <p:nvSpPr>
          <p:cNvPr id="21508" name="Text Box 4"/>
          <p:cNvSpPr txBox="1">
            <a:spLocks noChangeArrowheads="1"/>
          </p:cNvSpPr>
          <p:nvPr/>
        </p:nvSpPr>
        <p:spPr bwMode="auto">
          <a:xfrm>
            <a:off x="2051054" y="1773239"/>
            <a:ext cx="287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Tw Cen MT" pitchFamily="34" charset="0"/>
              </a:defRPr>
            </a:lvl1pPr>
            <a:lvl2pPr marL="742950" indent="-285750">
              <a:defRPr sz="2600">
                <a:solidFill>
                  <a:schemeClr val="tx1"/>
                </a:solidFill>
                <a:latin typeface="Tw Cen MT" pitchFamily="34" charset="0"/>
              </a:defRPr>
            </a:lvl2pPr>
            <a:lvl3pPr marL="1143000">
              <a:defRPr sz="2300">
                <a:solidFill>
                  <a:schemeClr val="tx1"/>
                </a:solidFill>
                <a:latin typeface="Tw Cen MT" pitchFamily="34" charset="0"/>
              </a:defRPr>
            </a:lvl3pPr>
            <a:lvl4pPr marL="1600200">
              <a:defRPr sz="2000">
                <a:solidFill>
                  <a:schemeClr val="tx1"/>
                </a:solidFill>
                <a:latin typeface="Tw Cen MT" pitchFamily="34" charset="0"/>
              </a:defRPr>
            </a:lvl4pPr>
            <a:lvl5pPr marL="2057400">
              <a:defRPr sz="2000">
                <a:solidFill>
                  <a:schemeClr val="tx1"/>
                </a:solidFill>
                <a:latin typeface="Tw Cen MT" pitchFamily="34"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fontAlgn="base">
              <a:spcBef>
                <a:spcPct val="50000"/>
              </a:spcBef>
              <a:spcAft>
                <a:spcPct val="0"/>
              </a:spcAft>
            </a:pPr>
            <a:r>
              <a:rPr lang="tr-TR" altLang="tr-TR" sz="2400">
                <a:solidFill>
                  <a:prstClr val="black"/>
                </a:solidFill>
                <a:latin typeface="Tahoma" charset="0"/>
              </a:rPr>
              <a:t>KIZGINLIK</a:t>
            </a:r>
          </a:p>
        </p:txBody>
      </p:sp>
      <p:sp>
        <p:nvSpPr>
          <p:cNvPr id="21509" name="Text Box 5"/>
          <p:cNvSpPr txBox="1">
            <a:spLocks noChangeArrowheads="1"/>
          </p:cNvSpPr>
          <p:nvPr/>
        </p:nvSpPr>
        <p:spPr bwMode="auto">
          <a:xfrm>
            <a:off x="1042992" y="2492376"/>
            <a:ext cx="287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Tw Cen MT" pitchFamily="34" charset="0"/>
              </a:defRPr>
            </a:lvl1pPr>
            <a:lvl2pPr marL="742950" indent="-285750">
              <a:defRPr sz="2600">
                <a:solidFill>
                  <a:schemeClr val="tx1"/>
                </a:solidFill>
                <a:latin typeface="Tw Cen MT" pitchFamily="34" charset="0"/>
              </a:defRPr>
            </a:lvl2pPr>
            <a:lvl3pPr marL="1143000">
              <a:defRPr sz="2300">
                <a:solidFill>
                  <a:schemeClr val="tx1"/>
                </a:solidFill>
                <a:latin typeface="Tw Cen MT" pitchFamily="34" charset="0"/>
              </a:defRPr>
            </a:lvl3pPr>
            <a:lvl4pPr marL="1600200">
              <a:defRPr sz="2000">
                <a:solidFill>
                  <a:schemeClr val="tx1"/>
                </a:solidFill>
                <a:latin typeface="Tw Cen MT" pitchFamily="34" charset="0"/>
              </a:defRPr>
            </a:lvl4pPr>
            <a:lvl5pPr marL="2057400">
              <a:defRPr sz="2000">
                <a:solidFill>
                  <a:schemeClr val="tx1"/>
                </a:solidFill>
                <a:latin typeface="Tw Cen MT" pitchFamily="34"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fontAlgn="base">
              <a:spcBef>
                <a:spcPct val="50000"/>
              </a:spcBef>
              <a:spcAft>
                <a:spcPct val="0"/>
              </a:spcAft>
            </a:pPr>
            <a:r>
              <a:rPr lang="tr-TR" altLang="tr-TR" sz="2400">
                <a:solidFill>
                  <a:prstClr val="black"/>
                </a:solidFill>
                <a:latin typeface="Tahoma" charset="0"/>
              </a:rPr>
              <a:t>KAYGI</a:t>
            </a:r>
          </a:p>
        </p:txBody>
      </p:sp>
      <p:sp>
        <p:nvSpPr>
          <p:cNvPr id="21510" name="Text Box 6"/>
          <p:cNvSpPr txBox="1">
            <a:spLocks noChangeArrowheads="1"/>
          </p:cNvSpPr>
          <p:nvPr/>
        </p:nvSpPr>
        <p:spPr bwMode="auto">
          <a:xfrm>
            <a:off x="684217" y="3716339"/>
            <a:ext cx="287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Tw Cen MT" pitchFamily="34" charset="0"/>
              </a:defRPr>
            </a:lvl1pPr>
            <a:lvl2pPr marL="742950" indent="-285750">
              <a:defRPr sz="2600">
                <a:solidFill>
                  <a:schemeClr val="tx1"/>
                </a:solidFill>
                <a:latin typeface="Tw Cen MT" pitchFamily="34" charset="0"/>
              </a:defRPr>
            </a:lvl2pPr>
            <a:lvl3pPr marL="1143000">
              <a:defRPr sz="2300">
                <a:solidFill>
                  <a:schemeClr val="tx1"/>
                </a:solidFill>
                <a:latin typeface="Tw Cen MT" pitchFamily="34" charset="0"/>
              </a:defRPr>
            </a:lvl3pPr>
            <a:lvl4pPr marL="1600200">
              <a:defRPr sz="2000">
                <a:solidFill>
                  <a:schemeClr val="tx1"/>
                </a:solidFill>
                <a:latin typeface="Tw Cen MT" pitchFamily="34" charset="0"/>
              </a:defRPr>
            </a:lvl4pPr>
            <a:lvl5pPr marL="2057400">
              <a:defRPr sz="2000">
                <a:solidFill>
                  <a:schemeClr val="tx1"/>
                </a:solidFill>
                <a:latin typeface="Tw Cen MT" pitchFamily="34"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fontAlgn="base">
              <a:spcBef>
                <a:spcPct val="50000"/>
              </a:spcBef>
              <a:spcAft>
                <a:spcPct val="0"/>
              </a:spcAft>
            </a:pPr>
            <a:r>
              <a:rPr lang="tr-TR" altLang="tr-TR" sz="2400">
                <a:solidFill>
                  <a:prstClr val="black"/>
                </a:solidFill>
                <a:latin typeface="Tahoma" charset="0"/>
              </a:rPr>
              <a:t>KİN</a:t>
            </a:r>
          </a:p>
        </p:txBody>
      </p:sp>
      <p:sp>
        <p:nvSpPr>
          <p:cNvPr id="21511" name="Text Box 7"/>
          <p:cNvSpPr txBox="1">
            <a:spLocks noChangeArrowheads="1"/>
          </p:cNvSpPr>
          <p:nvPr/>
        </p:nvSpPr>
        <p:spPr bwMode="auto">
          <a:xfrm>
            <a:off x="4859342" y="2060576"/>
            <a:ext cx="287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Tw Cen MT" pitchFamily="34" charset="0"/>
              </a:defRPr>
            </a:lvl1pPr>
            <a:lvl2pPr marL="742950" indent="-285750">
              <a:defRPr sz="2600">
                <a:solidFill>
                  <a:schemeClr val="tx1"/>
                </a:solidFill>
                <a:latin typeface="Tw Cen MT" pitchFamily="34" charset="0"/>
              </a:defRPr>
            </a:lvl2pPr>
            <a:lvl3pPr marL="1143000">
              <a:defRPr sz="2300">
                <a:solidFill>
                  <a:schemeClr val="tx1"/>
                </a:solidFill>
                <a:latin typeface="Tw Cen MT" pitchFamily="34" charset="0"/>
              </a:defRPr>
            </a:lvl3pPr>
            <a:lvl4pPr marL="1600200">
              <a:defRPr sz="2000">
                <a:solidFill>
                  <a:schemeClr val="tx1"/>
                </a:solidFill>
                <a:latin typeface="Tw Cen MT" pitchFamily="34" charset="0"/>
              </a:defRPr>
            </a:lvl4pPr>
            <a:lvl5pPr marL="2057400">
              <a:defRPr sz="2000">
                <a:solidFill>
                  <a:schemeClr val="tx1"/>
                </a:solidFill>
                <a:latin typeface="Tw Cen MT" pitchFamily="34"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fontAlgn="base">
              <a:spcBef>
                <a:spcPct val="50000"/>
              </a:spcBef>
              <a:spcAft>
                <a:spcPct val="0"/>
              </a:spcAft>
            </a:pPr>
            <a:r>
              <a:rPr lang="tr-TR" altLang="tr-TR" sz="2400">
                <a:solidFill>
                  <a:prstClr val="black"/>
                </a:solidFill>
                <a:latin typeface="Tahoma" charset="0"/>
              </a:rPr>
              <a:t>NEFRET</a:t>
            </a:r>
          </a:p>
        </p:txBody>
      </p:sp>
      <p:sp>
        <p:nvSpPr>
          <p:cNvPr id="21512" name="Text Box 8"/>
          <p:cNvSpPr txBox="1">
            <a:spLocks noChangeArrowheads="1"/>
          </p:cNvSpPr>
          <p:nvPr/>
        </p:nvSpPr>
        <p:spPr bwMode="auto">
          <a:xfrm>
            <a:off x="5292729" y="4652964"/>
            <a:ext cx="287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Tw Cen MT" pitchFamily="34" charset="0"/>
              </a:defRPr>
            </a:lvl1pPr>
            <a:lvl2pPr marL="742950" indent="-285750">
              <a:defRPr sz="2600">
                <a:solidFill>
                  <a:schemeClr val="tx1"/>
                </a:solidFill>
                <a:latin typeface="Tw Cen MT" pitchFamily="34" charset="0"/>
              </a:defRPr>
            </a:lvl2pPr>
            <a:lvl3pPr marL="1143000">
              <a:defRPr sz="2300">
                <a:solidFill>
                  <a:schemeClr val="tx1"/>
                </a:solidFill>
                <a:latin typeface="Tw Cen MT" pitchFamily="34" charset="0"/>
              </a:defRPr>
            </a:lvl3pPr>
            <a:lvl4pPr marL="1600200">
              <a:defRPr sz="2000">
                <a:solidFill>
                  <a:schemeClr val="tx1"/>
                </a:solidFill>
                <a:latin typeface="Tw Cen MT" pitchFamily="34" charset="0"/>
              </a:defRPr>
            </a:lvl4pPr>
            <a:lvl5pPr marL="2057400">
              <a:defRPr sz="2000">
                <a:solidFill>
                  <a:schemeClr val="tx1"/>
                </a:solidFill>
                <a:latin typeface="Tw Cen MT" pitchFamily="34"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fontAlgn="base">
              <a:spcBef>
                <a:spcPct val="50000"/>
              </a:spcBef>
              <a:spcAft>
                <a:spcPct val="0"/>
              </a:spcAft>
            </a:pPr>
            <a:r>
              <a:rPr lang="tr-TR" altLang="tr-TR" sz="2400">
                <a:solidFill>
                  <a:prstClr val="black"/>
                </a:solidFill>
                <a:latin typeface="Tahoma" charset="0"/>
              </a:rPr>
              <a:t>DÜŞMANLIK</a:t>
            </a:r>
          </a:p>
        </p:txBody>
      </p:sp>
      <p:sp>
        <p:nvSpPr>
          <p:cNvPr id="21513" name="Text Box 9"/>
          <p:cNvSpPr txBox="1">
            <a:spLocks noChangeArrowheads="1"/>
          </p:cNvSpPr>
          <p:nvPr/>
        </p:nvSpPr>
        <p:spPr bwMode="auto">
          <a:xfrm>
            <a:off x="5724529" y="3213102"/>
            <a:ext cx="287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Tw Cen MT" pitchFamily="34" charset="0"/>
              </a:defRPr>
            </a:lvl1pPr>
            <a:lvl2pPr marL="742950" indent="-285750">
              <a:defRPr sz="2600">
                <a:solidFill>
                  <a:schemeClr val="tx1"/>
                </a:solidFill>
                <a:latin typeface="Tw Cen MT" pitchFamily="34" charset="0"/>
              </a:defRPr>
            </a:lvl2pPr>
            <a:lvl3pPr marL="1143000">
              <a:defRPr sz="2300">
                <a:solidFill>
                  <a:schemeClr val="tx1"/>
                </a:solidFill>
                <a:latin typeface="Tw Cen MT" pitchFamily="34" charset="0"/>
              </a:defRPr>
            </a:lvl3pPr>
            <a:lvl4pPr marL="1600200">
              <a:defRPr sz="2000">
                <a:solidFill>
                  <a:schemeClr val="tx1"/>
                </a:solidFill>
                <a:latin typeface="Tw Cen MT" pitchFamily="34" charset="0"/>
              </a:defRPr>
            </a:lvl4pPr>
            <a:lvl5pPr marL="2057400">
              <a:defRPr sz="2000">
                <a:solidFill>
                  <a:schemeClr val="tx1"/>
                </a:solidFill>
                <a:latin typeface="Tw Cen MT" pitchFamily="34"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fontAlgn="base">
              <a:spcBef>
                <a:spcPct val="50000"/>
              </a:spcBef>
              <a:spcAft>
                <a:spcPct val="0"/>
              </a:spcAft>
            </a:pPr>
            <a:r>
              <a:rPr lang="tr-TR" altLang="tr-TR" sz="2400">
                <a:solidFill>
                  <a:prstClr val="black"/>
                </a:solidFill>
                <a:latin typeface="Tahoma" charset="0"/>
              </a:rPr>
              <a:t>YIKICILIK</a:t>
            </a:r>
          </a:p>
        </p:txBody>
      </p:sp>
      <p:sp>
        <p:nvSpPr>
          <p:cNvPr id="21514" name="Text Box 10"/>
          <p:cNvSpPr txBox="1">
            <a:spLocks noChangeArrowheads="1"/>
          </p:cNvSpPr>
          <p:nvPr/>
        </p:nvSpPr>
        <p:spPr bwMode="auto">
          <a:xfrm>
            <a:off x="1619250" y="4797427"/>
            <a:ext cx="287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Tw Cen MT" pitchFamily="34" charset="0"/>
              </a:defRPr>
            </a:lvl1pPr>
            <a:lvl2pPr marL="742950" indent="-285750">
              <a:defRPr sz="2600">
                <a:solidFill>
                  <a:schemeClr val="tx1"/>
                </a:solidFill>
                <a:latin typeface="Tw Cen MT" pitchFamily="34" charset="0"/>
              </a:defRPr>
            </a:lvl2pPr>
            <a:lvl3pPr marL="1143000">
              <a:defRPr sz="2300">
                <a:solidFill>
                  <a:schemeClr val="tx1"/>
                </a:solidFill>
                <a:latin typeface="Tw Cen MT" pitchFamily="34" charset="0"/>
              </a:defRPr>
            </a:lvl3pPr>
            <a:lvl4pPr marL="1600200">
              <a:defRPr sz="2000">
                <a:solidFill>
                  <a:schemeClr val="tx1"/>
                </a:solidFill>
                <a:latin typeface="Tw Cen MT" pitchFamily="34" charset="0"/>
              </a:defRPr>
            </a:lvl4pPr>
            <a:lvl5pPr marL="2057400">
              <a:defRPr sz="2000">
                <a:solidFill>
                  <a:schemeClr val="tx1"/>
                </a:solidFill>
                <a:latin typeface="Tw Cen MT" pitchFamily="34"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fontAlgn="base">
              <a:spcBef>
                <a:spcPct val="50000"/>
              </a:spcBef>
              <a:spcAft>
                <a:spcPct val="0"/>
              </a:spcAft>
            </a:pPr>
            <a:r>
              <a:rPr lang="tr-TR" altLang="tr-TR" sz="2400">
                <a:solidFill>
                  <a:prstClr val="black"/>
                </a:solidFill>
                <a:latin typeface="Tahoma" charset="0"/>
              </a:rPr>
              <a:t>HİCİV</a:t>
            </a:r>
          </a:p>
        </p:txBody>
      </p:sp>
      <p:sp>
        <p:nvSpPr>
          <p:cNvPr id="21515" name="Text Box 11"/>
          <p:cNvSpPr txBox="1">
            <a:spLocks noChangeArrowheads="1"/>
          </p:cNvSpPr>
          <p:nvPr/>
        </p:nvSpPr>
        <p:spPr bwMode="auto">
          <a:xfrm>
            <a:off x="3348040" y="5445127"/>
            <a:ext cx="287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Tw Cen MT" pitchFamily="34" charset="0"/>
              </a:defRPr>
            </a:lvl1pPr>
            <a:lvl2pPr marL="742950" indent="-285750">
              <a:defRPr sz="2600">
                <a:solidFill>
                  <a:schemeClr val="tx1"/>
                </a:solidFill>
                <a:latin typeface="Tw Cen MT" pitchFamily="34" charset="0"/>
              </a:defRPr>
            </a:lvl2pPr>
            <a:lvl3pPr marL="1143000">
              <a:defRPr sz="2300">
                <a:solidFill>
                  <a:schemeClr val="tx1"/>
                </a:solidFill>
                <a:latin typeface="Tw Cen MT" pitchFamily="34" charset="0"/>
              </a:defRPr>
            </a:lvl3pPr>
            <a:lvl4pPr marL="1600200">
              <a:defRPr sz="2000">
                <a:solidFill>
                  <a:schemeClr val="tx1"/>
                </a:solidFill>
                <a:latin typeface="Tw Cen MT" pitchFamily="34" charset="0"/>
              </a:defRPr>
            </a:lvl4pPr>
            <a:lvl5pPr marL="2057400">
              <a:defRPr sz="2000">
                <a:solidFill>
                  <a:schemeClr val="tx1"/>
                </a:solidFill>
                <a:latin typeface="Tw Cen MT" pitchFamily="34"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fontAlgn="base">
              <a:spcBef>
                <a:spcPct val="50000"/>
              </a:spcBef>
              <a:spcAft>
                <a:spcPct val="0"/>
              </a:spcAft>
            </a:pPr>
            <a:r>
              <a:rPr lang="tr-TR" altLang="tr-TR" sz="2400">
                <a:solidFill>
                  <a:prstClr val="black"/>
                </a:solidFill>
                <a:latin typeface="Tahoma" charset="0"/>
              </a:rPr>
              <a:t>ÖC ALMA</a:t>
            </a:r>
          </a:p>
        </p:txBody>
      </p:sp>
      <p:sp>
        <p:nvSpPr>
          <p:cNvPr id="21516" name="Text Box 12"/>
          <p:cNvSpPr txBox="1">
            <a:spLocks noChangeArrowheads="1"/>
          </p:cNvSpPr>
          <p:nvPr/>
        </p:nvSpPr>
        <p:spPr bwMode="auto">
          <a:xfrm>
            <a:off x="3059113" y="3716340"/>
            <a:ext cx="18716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Tw Cen MT" pitchFamily="34" charset="0"/>
              </a:defRPr>
            </a:lvl1pPr>
            <a:lvl2pPr marL="742950" indent="-285750">
              <a:defRPr sz="2600">
                <a:solidFill>
                  <a:schemeClr val="tx1"/>
                </a:solidFill>
                <a:latin typeface="Tw Cen MT" pitchFamily="34" charset="0"/>
              </a:defRPr>
            </a:lvl2pPr>
            <a:lvl3pPr marL="1143000">
              <a:defRPr sz="2300">
                <a:solidFill>
                  <a:schemeClr val="tx1"/>
                </a:solidFill>
                <a:latin typeface="Tw Cen MT" pitchFamily="34" charset="0"/>
              </a:defRPr>
            </a:lvl3pPr>
            <a:lvl4pPr marL="1600200">
              <a:defRPr sz="2000">
                <a:solidFill>
                  <a:schemeClr val="tx1"/>
                </a:solidFill>
                <a:latin typeface="Tw Cen MT" pitchFamily="34" charset="0"/>
              </a:defRPr>
            </a:lvl4pPr>
            <a:lvl5pPr marL="2057400">
              <a:defRPr sz="2000">
                <a:solidFill>
                  <a:schemeClr val="tx1"/>
                </a:solidFill>
                <a:latin typeface="Tw Cen MT" pitchFamily="34"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fontAlgn="base">
              <a:spcBef>
                <a:spcPct val="50000"/>
              </a:spcBef>
              <a:spcAft>
                <a:spcPct val="0"/>
              </a:spcAft>
            </a:pPr>
            <a:r>
              <a:rPr lang="tr-TR" altLang="tr-TR" sz="3200" b="1">
                <a:solidFill>
                  <a:srgbClr val="EBDDC3"/>
                </a:solidFill>
                <a:latin typeface="Tahoma" charset="0"/>
              </a:rPr>
              <a:t>ÖFKE</a:t>
            </a:r>
          </a:p>
        </p:txBody>
      </p:sp>
      <p:sp>
        <p:nvSpPr>
          <p:cNvPr id="21517" name="Text Box 13"/>
          <p:cNvSpPr txBox="1">
            <a:spLocks noChangeArrowheads="1"/>
          </p:cNvSpPr>
          <p:nvPr/>
        </p:nvSpPr>
        <p:spPr bwMode="auto">
          <a:xfrm>
            <a:off x="3995742" y="1341440"/>
            <a:ext cx="287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Tw Cen MT" pitchFamily="34" charset="0"/>
              </a:defRPr>
            </a:lvl1pPr>
            <a:lvl2pPr marL="742950" indent="-285750">
              <a:defRPr sz="2600">
                <a:solidFill>
                  <a:schemeClr val="tx1"/>
                </a:solidFill>
                <a:latin typeface="Tw Cen MT" pitchFamily="34" charset="0"/>
              </a:defRPr>
            </a:lvl2pPr>
            <a:lvl3pPr marL="1143000">
              <a:defRPr sz="2300">
                <a:solidFill>
                  <a:schemeClr val="tx1"/>
                </a:solidFill>
                <a:latin typeface="Tw Cen MT" pitchFamily="34" charset="0"/>
              </a:defRPr>
            </a:lvl3pPr>
            <a:lvl4pPr marL="1600200">
              <a:defRPr sz="2000">
                <a:solidFill>
                  <a:schemeClr val="tx1"/>
                </a:solidFill>
                <a:latin typeface="Tw Cen MT" pitchFamily="34" charset="0"/>
              </a:defRPr>
            </a:lvl4pPr>
            <a:lvl5pPr marL="2057400">
              <a:defRPr sz="2000">
                <a:solidFill>
                  <a:schemeClr val="tx1"/>
                </a:solidFill>
                <a:latin typeface="Tw Cen MT" pitchFamily="34"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fontAlgn="base">
              <a:spcBef>
                <a:spcPct val="50000"/>
              </a:spcBef>
              <a:spcAft>
                <a:spcPct val="0"/>
              </a:spcAft>
            </a:pPr>
            <a:r>
              <a:rPr lang="tr-TR" altLang="tr-TR" sz="2400">
                <a:solidFill>
                  <a:prstClr val="black"/>
                </a:solidFill>
                <a:latin typeface="Tahoma" charset="0"/>
              </a:rPr>
              <a:t>HİDDET</a:t>
            </a:r>
          </a:p>
        </p:txBody>
      </p:sp>
      <p:sp>
        <p:nvSpPr>
          <p:cNvPr id="21518" name="Rectangle 14"/>
          <p:cNvSpPr>
            <a:spLocks noChangeArrowheads="1"/>
          </p:cNvSpPr>
          <p:nvPr/>
        </p:nvSpPr>
        <p:spPr bwMode="auto">
          <a:xfrm>
            <a:off x="395292" y="5953811"/>
            <a:ext cx="8497887" cy="6463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tr-TR" altLang="tr-TR" b="1">
                <a:solidFill>
                  <a:srgbClr val="FF0000"/>
                </a:solidFill>
                <a:latin typeface="Garamond" pitchFamily="18" charset="0"/>
              </a:rPr>
              <a:t>". Duygular, insanın kendisini iyi ya da kötü hissetmesine yol açarlar, ancak bir insanı iyi ya da kötü diye değerlendirmeye yetmezler. </a:t>
            </a:r>
          </a:p>
        </p:txBody>
      </p:sp>
    </p:spTree>
    <p:extLst>
      <p:ext uri="{BB962C8B-B14F-4D97-AF65-F5344CB8AC3E}">
        <p14:creationId xmlns:p14="http://schemas.microsoft.com/office/powerpoint/2010/main" val="582225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erencaner.com.tr/wp-content/uploads/merakli-melah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4032252"/>
            <a:ext cx="2838450" cy="2838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Köşeleri Yuvarlanmış Dikdörtgen Belirtme Çizgisi 1"/>
          <p:cNvSpPr/>
          <p:nvPr/>
        </p:nvSpPr>
        <p:spPr>
          <a:xfrm>
            <a:off x="1115616" y="1628800"/>
            <a:ext cx="3528392" cy="187220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tLang="tr-TR" sz="2000" i="1" dirty="0">
              <a:solidFill>
                <a:schemeClr val="tx1"/>
              </a:solidFill>
              <a:latin typeface="Constantia" panose="02030602050306030303" pitchFamily="18" charset="0"/>
            </a:endParaRPr>
          </a:p>
          <a:p>
            <a:pPr algn="ctr"/>
            <a:r>
              <a:rPr lang="tr-TR" altLang="tr-TR" sz="2000" i="1" dirty="0" smtClean="0">
                <a:solidFill>
                  <a:schemeClr val="tx1"/>
                </a:solidFill>
                <a:latin typeface="Constantia" panose="02030602050306030303" pitchFamily="18" charset="0"/>
              </a:rPr>
              <a:t>Peki</a:t>
            </a:r>
            <a:endParaRPr lang="tr-TR" altLang="tr-TR" sz="2000" i="1" dirty="0">
              <a:solidFill>
                <a:schemeClr val="tx1"/>
              </a:solidFill>
              <a:latin typeface="Constantia" panose="02030602050306030303" pitchFamily="18" charset="0"/>
            </a:endParaRPr>
          </a:p>
          <a:p>
            <a:pPr algn="ctr"/>
            <a:r>
              <a:rPr lang="tr-TR" altLang="tr-TR" sz="2000" i="1" dirty="0" smtClean="0">
                <a:solidFill>
                  <a:schemeClr val="tx1"/>
                </a:solidFill>
                <a:latin typeface="Constantia" panose="02030602050306030303" pitchFamily="18" charset="0"/>
              </a:rPr>
              <a:t>Kişilerin aynı olay karşısında verdiği tepkilerin  şiddeti neden farklı oluyor????</a:t>
            </a:r>
            <a:endParaRPr lang="tr-TR" altLang="tr-TR" sz="2000" i="1" dirty="0">
              <a:solidFill>
                <a:schemeClr val="tx1"/>
              </a:solidFill>
              <a:latin typeface="Constantia" panose="02030602050306030303" pitchFamily="18" charset="0"/>
            </a:endParaRPr>
          </a:p>
        </p:txBody>
      </p:sp>
      <p:sp>
        <p:nvSpPr>
          <p:cNvPr id="5" name="Metin kutusu 4"/>
          <p:cNvSpPr txBox="1"/>
          <p:nvPr/>
        </p:nvSpPr>
        <p:spPr>
          <a:xfrm rot="11189407">
            <a:off x="1924694" y="23129"/>
            <a:ext cx="1584176" cy="2215991"/>
          </a:xfrm>
          <a:prstGeom prst="rect">
            <a:avLst/>
          </a:prstGeom>
          <a:noFill/>
        </p:spPr>
        <p:txBody>
          <a:bodyPr wrap="square" rtlCol="0">
            <a:spAutoFit/>
          </a:bodyPr>
          <a:lstStyle/>
          <a:p>
            <a:r>
              <a:rPr lang="tr-TR" sz="13800" dirty="0" smtClean="0">
                <a:solidFill>
                  <a:srgbClr val="006600"/>
                </a:solidFill>
              </a:rPr>
              <a:t>?</a:t>
            </a:r>
            <a:endParaRPr lang="tr-TR" sz="13800" dirty="0">
              <a:solidFill>
                <a:srgbClr val="006600"/>
              </a:solidFill>
            </a:endParaRPr>
          </a:p>
        </p:txBody>
      </p:sp>
      <p:sp>
        <p:nvSpPr>
          <p:cNvPr id="6" name="Metin kutusu 5"/>
          <p:cNvSpPr txBox="1"/>
          <p:nvPr/>
        </p:nvSpPr>
        <p:spPr>
          <a:xfrm rot="1612029">
            <a:off x="4093547" y="3575958"/>
            <a:ext cx="1584176" cy="2215991"/>
          </a:xfrm>
          <a:prstGeom prst="rect">
            <a:avLst/>
          </a:prstGeom>
          <a:noFill/>
        </p:spPr>
        <p:txBody>
          <a:bodyPr wrap="square" rtlCol="0">
            <a:spAutoFit/>
          </a:bodyPr>
          <a:lstStyle/>
          <a:p>
            <a:r>
              <a:rPr lang="tr-TR" sz="13800" dirty="0" smtClean="0">
                <a:solidFill>
                  <a:srgbClr val="FF0000"/>
                </a:solidFill>
              </a:rPr>
              <a:t>?</a:t>
            </a:r>
            <a:endParaRPr lang="tr-TR" sz="13800" dirty="0">
              <a:solidFill>
                <a:srgbClr val="FF0000"/>
              </a:solidFill>
            </a:endParaRPr>
          </a:p>
        </p:txBody>
      </p:sp>
      <p:sp>
        <p:nvSpPr>
          <p:cNvPr id="7" name="Metin kutusu 6"/>
          <p:cNvSpPr txBox="1"/>
          <p:nvPr/>
        </p:nvSpPr>
        <p:spPr>
          <a:xfrm rot="18788332">
            <a:off x="378846" y="-42746"/>
            <a:ext cx="1584176" cy="2215991"/>
          </a:xfrm>
          <a:prstGeom prst="rect">
            <a:avLst/>
          </a:prstGeom>
          <a:noFill/>
        </p:spPr>
        <p:txBody>
          <a:bodyPr wrap="square" rtlCol="0">
            <a:spAutoFit/>
          </a:bodyPr>
          <a:lstStyle/>
          <a:p>
            <a:r>
              <a:rPr lang="tr-TR" sz="13800" dirty="0" smtClean="0">
                <a:solidFill>
                  <a:srgbClr val="0AE6D1"/>
                </a:solidFill>
              </a:rPr>
              <a:t>?</a:t>
            </a:r>
            <a:endParaRPr lang="tr-TR" sz="13800" dirty="0">
              <a:solidFill>
                <a:srgbClr val="0AE6D1"/>
              </a:solidFill>
            </a:endParaRPr>
          </a:p>
        </p:txBody>
      </p:sp>
      <p:sp>
        <p:nvSpPr>
          <p:cNvPr id="8" name="Metin kutusu 7"/>
          <p:cNvSpPr txBox="1"/>
          <p:nvPr/>
        </p:nvSpPr>
        <p:spPr>
          <a:xfrm rot="4790003">
            <a:off x="5435246" y="2766879"/>
            <a:ext cx="1584176" cy="2215991"/>
          </a:xfrm>
          <a:prstGeom prst="rect">
            <a:avLst/>
          </a:prstGeom>
          <a:noFill/>
        </p:spPr>
        <p:txBody>
          <a:bodyPr wrap="square" rtlCol="0">
            <a:spAutoFit/>
          </a:bodyPr>
          <a:lstStyle/>
          <a:p>
            <a:r>
              <a:rPr lang="tr-TR" sz="13800" dirty="0" smtClean="0">
                <a:solidFill>
                  <a:schemeClr val="accent6">
                    <a:lumMod val="50000"/>
                  </a:schemeClr>
                </a:solidFill>
              </a:rPr>
              <a:t>?</a:t>
            </a:r>
            <a:endParaRPr lang="tr-TR" sz="13800" dirty="0">
              <a:solidFill>
                <a:schemeClr val="accent6">
                  <a:lumMod val="50000"/>
                </a:schemeClr>
              </a:solidFill>
            </a:endParaRPr>
          </a:p>
        </p:txBody>
      </p:sp>
      <p:sp>
        <p:nvSpPr>
          <p:cNvPr id="9" name="Metin kutusu 8"/>
          <p:cNvSpPr txBox="1"/>
          <p:nvPr/>
        </p:nvSpPr>
        <p:spPr>
          <a:xfrm rot="1612029">
            <a:off x="4486156" y="199132"/>
            <a:ext cx="1584176" cy="2215991"/>
          </a:xfrm>
          <a:prstGeom prst="rect">
            <a:avLst/>
          </a:prstGeom>
          <a:noFill/>
        </p:spPr>
        <p:txBody>
          <a:bodyPr wrap="square" rtlCol="0">
            <a:spAutoFit/>
          </a:bodyPr>
          <a:lstStyle/>
          <a:p>
            <a:r>
              <a:rPr lang="tr-TR" sz="13800" dirty="0" smtClean="0">
                <a:solidFill>
                  <a:srgbClr val="FF9900"/>
                </a:solidFill>
              </a:rPr>
              <a:t>?</a:t>
            </a:r>
            <a:endParaRPr lang="tr-TR" sz="13800" dirty="0">
              <a:solidFill>
                <a:srgbClr val="FF9900"/>
              </a:solidFill>
            </a:endParaRPr>
          </a:p>
        </p:txBody>
      </p:sp>
      <p:sp>
        <p:nvSpPr>
          <p:cNvPr id="10" name="Metin kutusu 9"/>
          <p:cNvSpPr txBox="1"/>
          <p:nvPr/>
        </p:nvSpPr>
        <p:spPr>
          <a:xfrm rot="19109936">
            <a:off x="5223674" y="673585"/>
            <a:ext cx="1584176" cy="2215991"/>
          </a:xfrm>
          <a:prstGeom prst="rect">
            <a:avLst/>
          </a:prstGeom>
          <a:noFill/>
        </p:spPr>
        <p:txBody>
          <a:bodyPr wrap="square" rtlCol="0">
            <a:spAutoFit/>
          </a:bodyPr>
          <a:lstStyle/>
          <a:p>
            <a:r>
              <a:rPr lang="tr-TR" sz="13800" dirty="0" smtClean="0">
                <a:solidFill>
                  <a:srgbClr val="7030A0"/>
                </a:solidFill>
              </a:rPr>
              <a:t>?</a:t>
            </a:r>
            <a:endParaRPr lang="tr-TR" sz="13800" dirty="0">
              <a:solidFill>
                <a:srgbClr val="7030A0"/>
              </a:solidFill>
            </a:endParaRPr>
          </a:p>
        </p:txBody>
      </p:sp>
      <p:sp>
        <p:nvSpPr>
          <p:cNvPr id="11" name="Metin kutusu 10"/>
          <p:cNvSpPr txBox="1"/>
          <p:nvPr/>
        </p:nvSpPr>
        <p:spPr>
          <a:xfrm rot="8502941">
            <a:off x="-515955" y="2700577"/>
            <a:ext cx="1584176" cy="2215991"/>
          </a:xfrm>
          <a:prstGeom prst="rect">
            <a:avLst/>
          </a:prstGeom>
          <a:noFill/>
        </p:spPr>
        <p:txBody>
          <a:bodyPr wrap="square" rtlCol="0">
            <a:spAutoFit/>
          </a:bodyPr>
          <a:lstStyle/>
          <a:p>
            <a:r>
              <a:rPr lang="tr-TR" sz="13800" dirty="0" smtClean="0">
                <a:solidFill>
                  <a:srgbClr val="F1B3F3"/>
                </a:solidFill>
              </a:rPr>
              <a:t>?</a:t>
            </a:r>
            <a:endParaRPr lang="tr-TR" sz="13800" dirty="0">
              <a:solidFill>
                <a:srgbClr val="F1B3F3"/>
              </a:solidFill>
            </a:endParaRPr>
          </a:p>
        </p:txBody>
      </p:sp>
      <p:sp>
        <p:nvSpPr>
          <p:cNvPr id="12" name="Metin kutusu 11"/>
          <p:cNvSpPr txBox="1"/>
          <p:nvPr/>
        </p:nvSpPr>
        <p:spPr>
          <a:xfrm rot="12401921">
            <a:off x="2588134" y="3575347"/>
            <a:ext cx="1584176" cy="2215991"/>
          </a:xfrm>
          <a:prstGeom prst="rect">
            <a:avLst/>
          </a:prstGeom>
          <a:noFill/>
        </p:spPr>
        <p:txBody>
          <a:bodyPr wrap="square" rtlCol="0">
            <a:spAutoFit/>
          </a:bodyPr>
          <a:lstStyle/>
          <a:p>
            <a:r>
              <a:rPr lang="tr-TR" sz="13800" dirty="0" smtClean="0">
                <a:solidFill>
                  <a:srgbClr val="FF9900"/>
                </a:solidFill>
              </a:rPr>
              <a:t>?</a:t>
            </a:r>
            <a:endParaRPr lang="tr-TR" sz="13800" dirty="0">
              <a:solidFill>
                <a:srgbClr val="FF9900"/>
              </a:solidFill>
            </a:endParaRPr>
          </a:p>
        </p:txBody>
      </p:sp>
      <p:sp>
        <p:nvSpPr>
          <p:cNvPr id="13" name="Metin kutusu 12"/>
          <p:cNvSpPr txBox="1"/>
          <p:nvPr/>
        </p:nvSpPr>
        <p:spPr>
          <a:xfrm rot="18503977">
            <a:off x="5846490" y="4185559"/>
            <a:ext cx="1584176" cy="2215991"/>
          </a:xfrm>
          <a:prstGeom prst="rect">
            <a:avLst/>
          </a:prstGeom>
          <a:noFill/>
        </p:spPr>
        <p:txBody>
          <a:bodyPr wrap="square" rtlCol="0">
            <a:spAutoFit/>
          </a:bodyPr>
          <a:lstStyle/>
          <a:p>
            <a:r>
              <a:rPr lang="tr-TR" sz="13800" dirty="0" smtClean="0">
                <a:solidFill>
                  <a:schemeClr val="accent1">
                    <a:lumMod val="50000"/>
                  </a:schemeClr>
                </a:solidFill>
              </a:rPr>
              <a:t>?</a:t>
            </a:r>
            <a:endParaRPr lang="tr-TR" sz="13800" dirty="0">
              <a:solidFill>
                <a:schemeClr val="accent1">
                  <a:lumMod val="50000"/>
                </a:schemeClr>
              </a:solidFill>
            </a:endParaRPr>
          </a:p>
        </p:txBody>
      </p:sp>
    </p:spTree>
    <p:extLst>
      <p:ext uri="{BB962C8B-B14F-4D97-AF65-F5344CB8AC3E}">
        <p14:creationId xmlns:p14="http://schemas.microsoft.com/office/powerpoint/2010/main" val="1474798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ppt_w</p:attrName>
                                        </p:attrNameLst>
                                      </p:cBhvr>
                                      <p:tavLst>
                                        <p:tav tm="0" fmla="#ppt_w*sin(2.5*pi*$)">
                                          <p:val>
                                            <p:fltVal val="0"/>
                                          </p:val>
                                        </p:tav>
                                        <p:tav tm="100000">
                                          <p:val>
                                            <p:fltVal val="1"/>
                                          </p:val>
                                        </p:tav>
                                      </p:tavLst>
                                    </p:anim>
                                    <p:anim calcmode="lin" valueType="num">
                                      <p:cBhvr>
                                        <p:cTn id="19" dur="2000" fill="hold"/>
                                        <p:tgtEl>
                                          <p:spTgt spid="8"/>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ppt_w</p:attrName>
                                        </p:attrNameLst>
                                      </p:cBhvr>
                                      <p:tavLst>
                                        <p:tav tm="0" fmla="#ppt_w*sin(2.5*pi*$)">
                                          <p:val>
                                            <p:fltVal val="0"/>
                                          </p:val>
                                        </p:tav>
                                        <p:tav tm="100000">
                                          <p:val>
                                            <p:fltVal val="1"/>
                                          </p:val>
                                        </p:tav>
                                      </p:tavLst>
                                    </p:anim>
                                    <p:anim calcmode="lin" valueType="num">
                                      <p:cBhvr>
                                        <p:cTn id="24" dur="2000" fill="hold"/>
                                        <p:tgtEl>
                                          <p:spTgt spid="6"/>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anim calcmode="lin" valueType="num">
                                      <p:cBhvr>
                                        <p:cTn id="28" dur="2000" fill="hold"/>
                                        <p:tgtEl>
                                          <p:spTgt spid="12"/>
                                        </p:tgtEl>
                                        <p:attrNameLst>
                                          <p:attrName>ppt_w</p:attrName>
                                        </p:attrNameLst>
                                      </p:cBhvr>
                                      <p:tavLst>
                                        <p:tav tm="0" fmla="#ppt_w*sin(2.5*pi*$)">
                                          <p:val>
                                            <p:fltVal val="0"/>
                                          </p:val>
                                        </p:tav>
                                        <p:tav tm="100000">
                                          <p:val>
                                            <p:fltVal val="1"/>
                                          </p:val>
                                        </p:tav>
                                      </p:tavLst>
                                    </p:anim>
                                    <p:anim calcmode="lin" valueType="num">
                                      <p:cBhvr>
                                        <p:cTn id="29" dur="2000" fill="hold"/>
                                        <p:tgtEl>
                                          <p:spTgt spid="1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anim calcmode="lin" valueType="num">
                                      <p:cBhvr>
                                        <p:cTn id="33" dur="2000" fill="hold"/>
                                        <p:tgtEl>
                                          <p:spTgt spid="13"/>
                                        </p:tgtEl>
                                        <p:attrNameLst>
                                          <p:attrName>ppt_w</p:attrName>
                                        </p:attrNameLst>
                                      </p:cBhvr>
                                      <p:tavLst>
                                        <p:tav tm="0" fmla="#ppt_w*sin(2.5*pi*$)">
                                          <p:val>
                                            <p:fltVal val="0"/>
                                          </p:val>
                                        </p:tav>
                                        <p:tav tm="100000">
                                          <p:val>
                                            <p:fltVal val="1"/>
                                          </p:val>
                                        </p:tav>
                                      </p:tavLst>
                                    </p:anim>
                                    <p:anim calcmode="lin" valueType="num">
                                      <p:cBhvr>
                                        <p:cTn id="34" dur="2000" fill="hold"/>
                                        <p:tgtEl>
                                          <p:spTgt spid="13"/>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anim calcmode="lin" valueType="num">
                                      <p:cBhvr>
                                        <p:cTn id="38" dur="2000" fill="hold"/>
                                        <p:tgtEl>
                                          <p:spTgt spid="11"/>
                                        </p:tgtEl>
                                        <p:attrNameLst>
                                          <p:attrName>ppt_w</p:attrName>
                                        </p:attrNameLst>
                                      </p:cBhvr>
                                      <p:tavLst>
                                        <p:tav tm="0" fmla="#ppt_w*sin(2.5*pi*$)">
                                          <p:val>
                                            <p:fltVal val="0"/>
                                          </p:val>
                                        </p:tav>
                                        <p:tav tm="100000">
                                          <p:val>
                                            <p:fltVal val="1"/>
                                          </p:val>
                                        </p:tav>
                                      </p:tavLst>
                                    </p:anim>
                                    <p:anim calcmode="lin" valueType="num">
                                      <p:cBhvr>
                                        <p:cTn id="39" dur="2000" fill="hold"/>
                                        <p:tgtEl>
                                          <p:spTgt spid="11"/>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2000"/>
                                        <p:tgtEl>
                                          <p:spTgt spid="7"/>
                                        </p:tgtEl>
                                      </p:cBhvr>
                                    </p:animEffect>
                                    <p:anim calcmode="lin" valueType="num">
                                      <p:cBhvr>
                                        <p:cTn id="43" dur="2000" fill="hold"/>
                                        <p:tgtEl>
                                          <p:spTgt spid="7"/>
                                        </p:tgtEl>
                                        <p:attrNameLst>
                                          <p:attrName>ppt_w</p:attrName>
                                        </p:attrNameLst>
                                      </p:cBhvr>
                                      <p:tavLst>
                                        <p:tav tm="0" fmla="#ppt_w*sin(2.5*pi*$)">
                                          <p:val>
                                            <p:fltVal val="0"/>
                                          </p:val>
                                        </p:tav>
                                        <p:tav tm="100000">
                                          <p:val>
                                            <p:fltVal val="1"/>
                                          </p:val>
                                        </p:tav>
                                      </p:tavLst>
                                    </p:anim>
                                    <p:anim calcmode="lin" valueType="num">
                                      <p:cBhvr>
                                        <p:cTn id="44" dur="2000" fill="hold"/>
                                        <p:tgtEl>
                                          <p:spTgt spid="7"/>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2000"/>
                                        <p:tgtEl>
                                          <p:spTgt spid="5"/>
                                        </p:tgtEl>
                                      </p:cBhvr>
                                    </p:animEffect>
                                    <p:anim calcmode="lin" valueType="num">
                                      <p:cBhvr>
                                        <p:cTn id="48" dur="2000" fill="hold"/>
                                        <p:tgtEl>
                                          <p:spTgt spid="5"/>
                                        </p:tgtEl>
                                        <p:attrNameLst>
                                          <p:attrName>ppt_w</p:attrName>
                                        </p:attrNameLst>
                                      </p:cBhvr>
                                      <p:tavLst>
                                        <p:tav tm="0" fmla="#ppt_w*sin(2.5*pi*$)">
                                          <p:val>
                                            <p:fltVal val="0"/>
                                          </p:val>
                                        </p:tav>
                                        <p:tav tm="100000">
                                          <p:val>
                                            <p:fltVal val="1"/>
                                          </p:val>
                                        </p:tav>
                                      </p:tavLst>
                                    </p:anim>
                                    <p:anim calcmode="lin" valueType="num">
                                      <p:cBhvr>
                                        <p:cTn id="4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ÖFKENİN ŞİDDETİNİ BELİRLEYEN FAKTÖRLER</a:t>
            </a:r>
            <a:endParaRPr lang="tr-TR"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İçerik Yer Tutucusu 2"/>
          <p:cNvSpPr>
            <a:spLocks noGrp="1"/>
          </p:cNvSpPr>
          <p:nvPr>
            <p:ph idx="1"/>
          </p:nvPr>
        </p:nvSpPr>
        <p:spPr/>
        <p:txBody>
          <a:bodyPr/>
          <a:lstStyle/>
          <a:p>
            <a:r>
              <a:rPr lang="tr-TR" sz="2400" i="1" dirty="0" smtClean="0">
                <a:latin typeface="Constantia" panose="02030602050306030303" pitchFamily="18" charset="0"/>
              </a:rPr>
              <a:t>Ödenen Bedel</a:t>
            </a:r>
          </a:p>
          <a:p>
            <a:pPr marL="0" indent="0">
              <a:buNone/>
            </a:pPr>
            <a:r>
              <a:rPr lang="tr-TR" altLang="tr-TR" sz="2000" dirty="0">
                <a:latin typeface="Constantia" panose="02030602050306030303" pitchFamily="18" charset="0"/>
              </a:rPr>
              <a:t> </a:t>
            </a:r>
            <a:r>
              <a:rPr lang="tr-TR" altLang="tr-TR" sz="2000" dirty="0" smtClean="0">
                <a:latin typeface="Constantia" panose="02030602050306030303" pitchFamily="18" charset="0"/>
              </a:rPr>
              <a:t> Ödevini </a:t>
            </a:r>
            <a:r>
              <a:rPr lang="tr-TR" altLang="tr-TR" sz="2000" dirty="0">
                <a:latin typeface="Constantia" panose="02030602050306030303" pitchFamily="18" charset="0"/>
              </a:rPr>
              <a:t>yapmayan öğrenciye öğretmeni öfkelenir ama bu öfke sınırlıdır. Çünkü öğrencinin ödevini yapmaması öğretmene fiziksel, zihinsel ya  da duygusal olarak herhangi bir yük </a:t>
            </a:r>
            <a:r>
              <a:rPr lang="tr-TR" altLang="tr-TR" sz="2000" dirty="0" smtClean="0">
                <a:latin typeface="Constantia" panose="02030602050306030303" pitchFamily="18" charset="0"/>
              </a:rPr>
              <a:t>getirmeyecektir.</a:t>
            </a:r>
          </a:p>
          <a:p>
            <a:pPr marL="0" indent="0">
              <a:buNone/>
            </a:pPr>
            <a:endParaRPr lang="tr-TR" dirty="0">
              <a:latin typeface="Constantia" panose="02030602050306030303" pitchFamily="18" charset="0"/>
            </a:endParaRPr>
          </a:p>
        </p:txBody>
      </p:sp>
      <p:pic>
        <p:nvPicPr>
          <p:cNvPr id="7170" name="Picture 2" descr="C:\Users\YaSeMiN\Desktop\imagesWOL12X8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302" y="3861048"/>
            <a:ext cx="3065010" cy="27382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7010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title"/>
          </p:nvPr>
        </p:nvSpPr>
        <p:spPr>
          <a:xfrm>
            <a:off x="467544" y="131813"/>
            <a:ext cx="6347713" cy="1320800"/>
          </a:xfrm>
          <a:noFill/>
        </p:spPr>
        <p:txBody>
          <a:bodyPr>
            <a:normAutofit/>
          </a:bodyPr>
          <a:lstStyle/>
          <a:p>
            <a:pPr algn="ctr" eaLnBrk="1" fontAlgn="auto" hangingPunct="1">
              <a:spcAft>
                <a:spcPts val="0"/>
              </a:spcAft>
              <a:defRPr/>
            </a:pPr>
            <a:r>
              <a:rPr lang="tr-TR" sz="3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ÖFKENİN ŞİDDETİNİ BELİRLEYEN FAKTÖRLER</a:t>
            </a:r>
          </a:p>
        </p:txBody>
      </p:sp>
      <p:sp>
        <p:nvSpPr>
          <p:cNvPr id="28675" name="Rectangle 3"/>
          <p:cNvSpPr>
            <a:spLocks noGrp="1" noChangeArrowheads="1"/>
          </p:cNvSpPr>
          <p:nvPr>
            <p:ph idx="1"/>
          </p:nvPr>
        </p:nvSpPr>
        <p:spPr>
          <a:xfrm>
            <a:off x="612778" y="1773238"/>
            <a:ext cx="3887787" cy="4895105"/>
          </a:xfrm>
          <a:noFill/>
        </p:spPr>
        <p:txBody>
          <a:bodyPr>
            <a:normAutofit/>
          </a:bodyPr>
          <a:lstStyle/>
          <a:p>
            <a:pPr eaLnBrk="1" hangingPunct="1"/>
            <a:r>
              <a:rPr lang="tr-TR" altLang="tr-TR" sz="1800" i="1" dirty="0" smtClean="0">
                <a:solidFill>
                  <a:srgbClr val="9900FF"/>
                </a:solidFill>
                <a:latin typeface="Constantia" panose="02030602050306030303" pitchFamily="18" charset="0"/>
              </a:rPr>
              <a:t>ATFEDİLEN ÖNEM:</a:t>
            </a:r>
          </a:p>
          <a:p>
            <a:pPr eaLnBrk="1" hangingPunct="1">
              <a:buFont typeface="Wingdings" pitchFamily="2" charset="2"/>
              <a:buNone/>
            </a:pPr>
            <a:r>
              <a:rPr lang="tr-TR" altLang="tr-TR" sz="1700" i="1" dirty="0" smtClean="0">
                <a:solidFill>
                  <a:srgbClr val="9900FF"/>
                </a:solidFill>
                <a:latin typeface="Constantia" panose="02030602050306030303" pitchFamily="18" charset="0"/>
              </a:rPr>
              <a:t>	Bir arkadaşınız sizin tuttuğunuz</a:t>
            </a:r>
          </a:p>
          <a:p>
            <a:pPr eaLnBrk="1" hangingPunct="1">
              <a:buFont typeface="Wingdings" pitchFamily="2" charset="2"/>
              <a:buNone/>
            </a:pPr>
            <a:r>
              <a:rPr lang="tr-TR" altLang="tr-TR" sz="1700" i="1" dirty="0" smtClean="0">
                <a:solidFill>
                  <a:srgbClr val="9900FF"/>
                </a:solidFill>
                <a:latin typeface="Constantia" panose="02030602050306030303" pitchFamily="18" charset="0"/>
              </a:rPr>
              <a:t>takımla alay ediyor ve daha</a:t>
            </a:r>
          </a:p>
          <a:p>
            <a:pPr eaLnBrk="1" hangingPunct="1">
              <a:buFont typeface="Wingdings" pitchFamily="2" charset="2"/>
              <a:buNone/>
            </a:pPr>
            <a:r>
              <a:rPr lang="tr-TR" altLang="tr-TR" sz="1700" i="1" dirty="0" smtClean="0">
                <a:solidFill>
                  <a:srgbClr val="9900FF"/>
                </a:solidFill>
                <a:latin typeface="Constantia" panose="02030602050306030303" pitchFamily="18" charset="0"/>
              </a:rPr>
              <a:t>sonrada sizin için çok önemli</a:t>
            </a:r>
          </a:p>
          <a:p>
            <a:pPr eaLnBrk="1" hangingPunct="1">
              <a:buFont typeface="Wingdings" pitchFamily="2" charset="2"/>
              <a:buNone/>
            </a:pPr>
            <a:r>
              <a:rPr lang="tr-TR" altLang="tr-TR" sz="1700" i="1" dirty="0" smtClean="0">
                <a:solidFill>
                  <a:srgbClr val="9900FF"/>
                </a:solidFill>
                <a:latin typeface="Constantia" panose="02030602050306030303" pitchFamily="18" charset="0"/>
              </a:rPr>
              <a:t>olan bir hediyenin kırılmasına</a:t>
            </a:r>
          </a:p>
          <a:p>
            <a:pPr eaLnBrk="1" hangingPunct="1">
              <a:buFont typeface="Wingdings" pitchFamily="2" charset="2"/>
              <a:buNone/>
            </a:pPr>
            <a:r>
              <a:rPr lang="tr-TR" altLang="tr-TR" sz="1700" i="1" dirty="0" smtClean="0">
                <a:solidFill>
                  <a:srgbClr val="9900FF"/>
                </a:solidFill>
                <a:latin typeface="Constantia" panose="02030602050306030303" pitchFamily="18" charset="0"/>
              </a:rPr>
              <a:t>neden oluyor. Eğer hediyenin</a:t>
            </a:r>
          </a:p>
          <a:p>
            <a:pPr eaLnBrk="1" hangingPunct="1">
              <a:buFont typeface="Wingdings" pitchFamily="2" charset="2"/>
              <a:buNone/>
            </a:pPr>
            <a:r>
              <a:rPr lang="tr-TR" altLang="tr-TR" sz="1700" i="1" dirty="0" smtClean="0">
                <a:solidFill>
                  <a:srgbClr val="9900FF"/>
                </a:solidFill>
                <a:latin typeface="Constantia" panose="02030602050306030303" pitchFamily="18" charset="0"/>
              </a:rPr>
              <a:t>kırılması sizin için daha önemli ise</a:t>
            </a:r>
          </a:p>
          <a:p>
            <a:pPr eaLnBrk="1" hangingPunct="1">
              <a:buFont typeface="Wingdings" pitchFamily="2" charset="2"/>
              <a:buNone/>
            </a:pPr>
            <a:r>
              <a:rPr lang="tr-TR" altLang="tr-TR" sz="1700" i="1" dirty="0" smtClean="0">
                <a:solidFill>
                  <a:srgbClr val="9900FF"/>
                </a:solidFill>
                <a:latin typeface="Constantia" panose="02030602050306030303" pitchFamily="18" charset="0"/>
              </a:rPr>
              <a:t>onun kırılması sizi daha çok</a:t>
            </a:r>
          </a:p>
          <a:p>
            <a:pPr eaLnBrk="1" hangingPunct="1">
              <a:buFont typeface="Wingdings" pitchFamily="2" charset="2"/>
              <a:buNone/>
            </a:pPr>
            <a:r>
              <a:rPr lang="tr-TR" altLang="tr-TR" sz="1700" i="1" dirty="0" smtClean="0">
                <a:solidFill>
                  <a:srgbClr val="9900FF"/>
                </a:solidFill>
                <a:latin typeface="Constantia" panose="02030602050306030303" pitchFamily="18" charset="0"/>
              </a:rPr>
              <a:t>kızdıracaktır. Eğer takımınız</a:t>
            </a:r>
          </a:p>
          <a:p>
            <a:pPr eaLnBrk="1" hangingPunct="1">
              <a:buFont typeface="Wingdings" pitchFamily="2" charset="2"/>
              <a:buNone/>
            </a:pPr>
            <a:r>
              <a:rPr lang="tr-TR" altLang="tr-TR" sz="1700" i="1" dirty="0" smtClean="0">
                <a:solidFill>
                  <a:srgbClr val="9900FF"/>
                </a:solidFill>
                <a:latin typeface="Constantia" panose="02030602050306030303" pitchFamily="18" charset="0"/>
              </a:rPr>
              <a:t>hediyeden önde geliyorsa</a:t>
            </a:r>
          </a:p>
          <a:p>
            <a:pPr eaLnBrk="1" hangingPunct="1">
              <a:buFont typeface="Wingdings" pitchFamily="2" charset="2"/>
              <a:buNone/>
            </a:pPr>
            <a:r>
              <a:rPr lang="tr-TR" altLang="tr-TR" sz="1700" i="1" dirty="0" smtClean="0">
                <a:solidFill>
                  <a:srgbClr val="9900FF"/>
                </a:solidFill>
                <a:latin typeface="Constantia" panose="02030602050306030303" pitchFamily="18" charset="0"/>
              </a:rPr>
              <a:t>takımınıza yapılan saldırı sizi daha</a:t>
            </a:r>
          </a:p>
          <a:p>
            <a:pPr eaLnBrk="1" hangingPunct="1">
              <a:buFont typeface="Wingdings" pitchFamily="2" charset="2"/>
              <a:buNone/>
            </a:pPr>
            <a:r>
              <a:rPr lang="tr-TR" altLang="tr-TR" sz="1700" i="1" dirty="0" smtClean="0">
                <a:solidFill>
                  <a:srgbClr val="9900FF"/>
                </a:solidFill>
                <a:latin typeface="Constantia" panose="02030602050306030303" pitchFamily="18" charset="0"/>
              </a:rPr>
              <a:t>Fazla öfkelendirecektir.</a:t>
            </a:r>
          </a:p>
        </p:txBody>
      </p:sp>
      <p:pic>
        <p:nvPicPr>
          <p:cNvPr id="2867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7203" y="4725145"/>
            <a:ext cx="4187223" cy="213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descr="http://i.imgur.com/p6WMl5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544" y="1250809"/>
            <a:ext cx="2758901" cy="3327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490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Grp="1" noChangeArrowheads="1"/>
          </p:cNvSpPr>
          <p:nvPr>
            <p:ph type="title"/>
          </p:nvPr>
        </p:nvSpPr>
        <p:spPr>
          <a:xfrm>
            <a:off x="323528" y="34900"/>
            <a:ext cx="6347713" cy="1320800"/>
          </a:xfrm>
          <a:noFill/>
        </p:spPr>
        <p:txBody>
          <a:bodyPr>
            <a:normAutofit/>
          </a:bodyPr>
          <a:lstStyle/>
          <a:p>
            <a:pPr algn="ctr" eaLnBrk="1" fontAlgn="auto" hangingPunct="1">
              <a:spcAft>
                <a:spcPts val="0"/>
              </a:spcAft>
              <a:defRPr/>
            </a:pPr>
            <a:r>
              <a:rPr lang="tr-TR" sz="3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ÖFKENİN ŞİDDETİNİ BELİRLEYEN FAKTÖRLER</a:t>
            </a:r>
          </a:p>
        </p:txBody>
      </p:sp>
      <p:sp>
        <p:nvSpPr>
          <p:cNvPr id="29699" name="Rectangle 3"/>
          <p:cNvSpPr>
            <a:spLocks noGrp="1" noChangeArrowheads="1"/>
          </p:cNvSpPr>
          <p:nvPr>
            <p:ph idx="1"/>
          </p:nvPr>
        </p:nvSpPr>
        <p:spPr>
          <a:xfrm>
            <a:off x="881807" y="1484784"/>
            <a:ext cx="4823321" cy="4493096"/>
          </a:xfrm>
          <a:noFill/>
        </p:spPr>
        <p:txBody>
          <a:bodyPr/>
          <a:lstStyle/>
          <a:p>
            <a:pPr eaLnBrk="1" hangingPunct="1"/>
            <a:r>
              <a:rPr lang="tr-TR" altLang="tr-TR" sz="2000" i="1" dirty="0" smtClean="0">
                <a:solidFill>
                  <a:srgbClr val="002060"/>
                </a:solidFill>
                <a:latin typeface="Constantia" panose="02030602050306030303" pitchFamily="18" charset="0"/>
              </a:rPr>
              <a:t>İÇİNDE BULUNULAN RUH HALİ:</a:t>
            </a:r>
          </a:p>
          <a:p>
            <a:pPr eaLnBrk="1" hangingPunct="1">
              <a:buFont typeface="Wingdings" pitchFamily="2" charset="2"/>
              <a:buNone/>
            </a:pPr>
            <a:r>
              <a:rPr lang="tr-TR" altLang="tr-TR" sz="1600" i="1" dirty="0" smtClean="0">
                <a:solidFill>
                  <a:schemeClr val="bg1"/>
                </a:solidFill>
                <a:latin typeface="Constantia" panose="02030602050306030303" pitchFamily="18" charset="0"/>
              </a:rPr>
              <a:t>	</a:t>
            </a:r>
            <a:r>
              <a:rPr lang="tr-TR" altLang="tr-TR" sz="2400" i="1" dirty="0" smtClean="0">
                <a:solidFill>
                  <a:srgbClr val="002060"/>
                </a:solidFill>
                <a:latin typeface="Constantia" panose="02030602050306030303" pitchFamily="18" charset="0"/>
              </a:rPr>
              <a:t>İnsanlar stresli olduklarında, olumsuz bir olay yaşadıklarında ya da üzücü bir haber aldıklarında tahammül eşikleri otomatik olarak düşer ve çok daha çabuk öfkelenebilir.</a:t>
            </a:r>
          </a:p>
        </p:txBody>
      </p:sp>
      <p:pic>
        <p:nvPicPr>
          <p:cNvPr id="29700" name="Picture 6" descr="http://t0.gstatic.com/images?q=tbn:Wi1MvDmMR2lpdM:http://depkac.com/geek/gars/images/1/6/0/8/types/thumb_ksl.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468" y="4329955"/>
            <a:ext cx="2357437" cy="2428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8" descr="http://t0.gstatic.com/images?q=tbn:q9yYjZC9cI_SYM:http://www.freewebs.com/myimagehosting/gulen_adam.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4329956"/>
            <a:ext cx="2357437" cy="24288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342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osyalkitap.net/wp-content/uploads/2014/12/yilbasi-gecesi-yagmurlu-gececek-573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1" y="2204864"/>
            <a:ext cx="4968551" cy="359067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p:nvPr>
        </p:nvSpPr>
        <p:spPr>
          <a:xfrm>
            <a:off x="467544" y="404664"/>
            <a:ext cx="6347713" cy="1320800"/>
          </a:xfrm>
        </p:spPr>
        <p:txBody>
          <a:bodyPr>
            <a:normAutofit fontScale="90000"/>
          </a:bodyPr>
          <a:lstStyle/>
          <a:p>
            <a:pPr algn="ctr"/>
            <a:r>
              <a:rPr lang="tr-TR" sz="5400" b="1" dirty="0" smtClean="0">
                <a:effectLst>
                  <a:reflection blurRad="6350" stA="55000" endA="50" endPos="85000" dir="5400000" sy="-100000" algn="bl" rotWithShape="0"/>
                </a:effectLst>
                <a:latin typeface="Agency FB" pitchFamily="34" charset="0"/>
              </a:rPr>
              <a:t>ÖFKEMIZİ BO</a:t>
            </a:r>
            <a:r>
              <a:rPr lang="tr-TR" sz="5400" b="1" dirty="0">
                <a:effectLst>
                  <a:reflection blurRad="6350" stA="55000" endA="50" endPos="85000" dir="5400000" sy="-100000" algn="bl" rotWithShape="0"/>
                </a:effectLst>
                <a:latin typeface="Agency FB" pitchFamily="34" charset="0"/>
              </a:rPr>
              <a:t>S</a:t>
            </a:r>
            <a:r>
              <a:rPr lang="tr-TR" sz="5400" b="1" dirty="0" smtClean="0">
                <a:effectLst>
                  <a:reflection blurRad="6350" stA="55000" endA="50" endPos="85000" dir="5400000" sy="-100000" algn="bl" rotWithShape="0"/>
                </a:effectLst>
                <a:latin typeface="Agency FB" pitchFamily="34" charset="0"/>
              </a:rPr>
              <a:t>ALTMAK </a:t>
            </a:r>
            <a:r>
              <a:rPr lang="tr-TR" sz="5400" b="1" dirty="0">
                <a:effectLst>
                  <a:reflection blurRad="6350" stA="55000" endA="50" endPos="85000" dir="5400000" sy="-100000" algn="bl" rotWithShape="0"/>
                </a:effectLst>
                <a:latin typeface="Agency FB" pitchFamily="34" charset="0"/>
              </a:rPr>
              <a:t>İYİ MİDİR?</a:t>
            </a:r>
          </a:p>
        </p:txBody>
      </p:sp>
      <p:sp>
        <p:nvSpPr>
          <p:cNvPr id="10243" name="Rectangle 3"/>
          <p:cNvSpPr>
            <a:spLocks noGrp="1" noChangeArrowheads="1"/>
          </p:cNvSpPr>
          <p:nvPr>
            <p:ph idx="1"/>
          </p:nvPr>
        </p:nvSpPr>
        <p:spPr>
          <a:xfrm>
            <a:off x="971601" y="2204864"/>
            <a:ext cx="4968551" cy="3590672"/>
          </a:xfrm>
          <a:solidFill>
            <a:schemeClr val="accent1">
              <a:alpha val="42000"/>
            </a:schemeClr>
          </a:solidFill>
        </p:spPr>
        <p:txBody>
          <a:bodyPr>
            <a:normAutofit fontScale="92500" lnSpcReduction="10000"/>
          </a:bodyPr>
          <a:lstStyle/>
          <a:p>
            <a:pPr>
              <a:buFont typeface="Wingdings" panose="05000000000000000000" pitchFamily="2" charset="2"/>
              <a:buChar char="Ø"/>
            </a:pPr>
            <a:r>
              <a:rPr lang="tr-TR" sz="4400" b="1" dirty="0" smtClean="0">
                <a:solidFill>
                  <a:schemeClr val="tx1"/>
                </a:solidFill>
                <a:latin typeface="Agency FB" pitchFamily="34" charset="0"/>
              </a:rPr>
              <a:t>DOGRU </a:t>
            </a:r>
            <a:r>
              <a:rPr lang="tr-TR" sz="4400" b="1" dirty="0">
                <a:solidFill>
                  <a:schemeClr val="tx1"/>
                </a:solidFill>
                <a:latin typeface="Agency FB" pitchFamily="34" charset="0"/>
              </a:rPr>
              <a:t>YERDE </a:t>
            </a:r>
            <a:r>
              <a:rPr lang="tr-TR" sz="4400" b="1" dirty="0" smtClean="0">
                <a:solidFill>
                  <a:schemeClr val="tx1"/>
                </a:solidFill>
                <a:latin typeface="Agency FB" pitchFamily="34" charset="0"/>
              </a:rPr>
              <a:t>,</a:t>
            </a:r>
          </a:p>
          <a:p>
            <a:pPr>
              <a:buFont typeface="Wingdings" panose="05000000000000000000" pitchFamily="2" charset="2"/>
              <a:buChar char="Ø"/>
            </a:pPr>
            <a:r>
              <a:rPr lang="tr-TR" sz="4400" b="1" dirty="0" smtClean="0">
                <a:solidFill>
                  <a:schemeClr val="tx1"/>
                </a:solidFill>
                <a:latin typeface="Agency FB" pitchFamily="34" charset="0"/>
              </a:rPr>
              <a:t>DOGRU </a:t>
            </a:r>
            <a:r>
              <a:rPr lang="tr-TR" sz="4400" b="1" dirty="0">
                <a:solidFill>
                  <a:schemeClr val="tx1"/>
                </a:solidFill>
                <a:latin typeface="Agency FB" pitchFamily="34" charset="0"/>
              </a:rPr>
              <a:t>ZAMANDA </a:t>
            </a:r>
            <a:endParaRPr lang="tr-TR" sz="4400" b="1" dirty="0" smtClean="0">
              <a:solidFill>
                <a:schemeClr val="tx1"/>
              </a:solidFill>
              <a:latin typeface="Agency FB" pitchFamily="34" charset="0"/>
            </a:endParaRPr>
          </a:p>
          <a:p>
            <a:pPr>
              <a:buFont typeface="Wingdings" panose="05000000000000000000" pitchFamily="2" charset="2"/>
              <a:buChar char="Ø"/>
            </a:pPr>
            <a:r>
              <a:rPr lang="tr-TR" sz="4400" b="1" dirty="0" smtClean="0">
                <a:solidFill>
                  <a:schemeClr val="tx1"/>
                </a:solidFill>
                <a:latin typeface="Agency FB" pitchFamily="34" charset="0"/>
              </a:rPr>
              <a:t>VE DOGRU SEKILDE </a:t>
            </a:r>
          </a:p>
          <a:p>
            <a:pPr>
              <a:buFont typeface="Wingdings" panose="05000000000000000000" pitchFamily="2" charset="2"/>
              <a:buChar char="ü"/>
            </a:pPr>
            <a:r>
              <a:rPr lang="tr-TR" sz="4400" b="1" dirty="0" smtClean="0">
                <a:solidFill>
                  <a:schemeClr val="tx1"/>
                </a:solidFill>
                <a:latin typeface="Agency FB" pitchFamily="34" charset="0"/>
              </a:rPr>
              <a:t>ÖFKEMIZI BOSALTMAK</a:t>
            </a:r>
            <a:endParaRPr lang="tr-TR" sz="4400" b="1" dirty="0">
              <a:solidFill>
                <a:schemeClr val="tx1"/>
              </a:solidFill>
              <a:latin typeface="Agency FB" pitchFamily="34" charset="0"/>
            </a:endParaRPr>
          </a:p>
          <a:p>
            <a:pPr>
              <a:buFont typeface="Wingdings" pitchFamily="2" charset="2"/>
              <a:buNone/>
            </a:pPr>
            <a:r>
              <a:rPr lang="tr-TR" sz="4400" b="1" dirty="0">
                <a:solidFill>
                  <a:schemeClr val="tx1"/>
                </a:solidFill>
                <a:latin typeface="Agency FB" pitchFamily="34" charset="0"/>
              </a:rPr>
              <a:t>EN UYGUN OLANIDIR.</a:t>
            </a:r>
          </a:p>
        </p:txBody>
      </p:sp>
    </p:spTree>
    <p:extLst>
      <p:ext uri="{BB962C8B-B14F-4D97-AF65-F5344CB8AC3E}">
        <p14:creationId xmlns:p14="http://schemas.microsoft.com/office/powerpoint/2010/main" val="2143355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93713" y="0"/>
            <a:ext cx="6526559" cy="1371600"/>
          </a:xfrm>
          <a:noFill/>
        </p:spPr>
        <p:txBody>
          <a:bodyPr/>
          <a:lstStyle/>
          <a:p>
            <a:pPr algn="ctr"/>
            <a:r>
              <a:rPr lang="tr-TR" b="1" dirty="0">
                <a:effectLst>
                  <a:reflection blurRad="6350" stA="60000" endA="900" endPos="60000" dist="29997" dir="5400000" sy="-100000" algn="bl" rotWithShape="0"/>
                </a:effectLst>
                <a:latin typeface="Constantia" panose="02030602050306030303" pitchFamily="18" charset="0"/>
              </a:rPr>
              <a:t>ÖFKE KONTROLÜNÜ </a:t>
            </a:r>
            <a:r>
              <a:rPr lang="tr-TR" b="1" dirty="0" smtClean="0">
                <a:effectLst>
                  <a:reflection blurRad="6350" stA="60000" endA="900" endPos="60000" dist="29997" dir="5400000" sy="-100000" algn="bl" rotWithShape="0"/>
                </a:effectLst>
                <a:latin typeface="Constantia" panose="02030602050306030303" pitchFamily="18" charset="0"/>
              </a:rPr>
              <a:t>ÖĞRENEBİLİRİZ</a:t>
            </a:r>
            <a:r>
              <a:rPr lang="tr-TR" b="1" dirty="0">
                <a:effectLst>
                  <a:reflection blurRad="6350" stA="60000" endA="900" endPos="60000" dist="29997" dir="5400000" sy="-100000" algn="bl" rotWithShape="0"/>
                </a:effectLst>
                <a:latin typeface="Constantia" panose="02030602050306030303" pitchFamily="18" charset="0"/>
              </a:rPr>
              <a:t>!!!</a:t>
            </a:r>
          </a:p>
        </p:txBody>
      </p:sp>
      <p:sp>
        <p:nvSpPr>
          <p:cNvPr id="12291" name="Rectangle 3"/>
          <p:cNvSpPr>
            <a:spLocks noGrp="1" noChangeArrowheads="1"/>
          </p:cNvSpPr>
          <p:nvPr>
            <p:ph idx="1"/>
          </p:nvPr>
        </p:nvSpPr>
        <p:spPr>
          <a:xfrm>
            <a:off x="288131" y="1484784"/>
            <a:ext cx="6156077" cy="2880843"/>
          </a:xfrm>
        </p:spPr>
        <p:txBody>
          <a:bodyPr>
            <a:normAutofit/>
          </a:bodyPr>
          <a:lstStyle/>
          <a:p>
            <a:r>
              <a:rPr lang="tr-TR" sz="2400" dirty="0">
                <a:latin typeface="Times New Roman" pitchFamily="18" charset="0"/>
                <a:cs typeface="Times New Roman" pitchFamily="18" charset="0"/>
              </a:rPr>
              <a:t>Öfkeyi doğru ifade etme becerisini kazanmaya “öfke kontrolü” denir</a:t>
            </a:r>
            <a:r>
              <a:rPr lang="tr-TR" sz="2400" dirty="0" smtClean="0">
                <a:latin typeface="Times New Roman" pitchFamily="18" charset="0"/>
                <a:cs typeface="Times New Roman" pitchFamily="18" charset="0"/>
              </a:rPr>
              <a:t>.</a:t>
            </a:r>
            <a:endParaRPr lang="tr-TR" sz="2400" dirty="0">
              <a:latin typeface="Times New Roman" pitchFamily="18" charset="0"/>
              <a:cs typeface="Times New Roman" pitchFamily="18" charset="0"/>
            </a:endParaRPr>
          </a:p>
          <a:p>
            <a:r>
              <a:rPr lang="tr-TR" sz="2400" dirty="0">
                <a:latin typeface="Times New Roman" pitchFamily="18" charset="0"/>
                <a:cs typeface="Times New Roman" pitchFamily="18" charset="0"/>
              </a:rPr>
              <a:t>Öfke kontrolünde temel amaç ;saldırganlıktan uzak</a:t>
            </a:r>
            <a:r>
              <a:rPr lang="tr-TR" sz="2400" dirty="0" smtClean="0">
                <a:latin typeface="Times New Roman" pitchFamily="18" charset="0"/>
                <a:cs typeface="Times New Roman" pitchFamily="18" charset="0"/>
              </a:rPr>
              <a:t>, şiddet içermeyen, kişinin </a:t>
            </a:r>
            <a:r>
              <a:rPr lang="tr-TR" sz="2400" dirty="0">
                <a:latin typeface="Times New Roman" pitchFamily="18" charset="0"/>
                <a:cs typeface="Times New Roman" pitchFamily="18" charset="0"/>
              </a:rPr>
              <a:t>kendisine ve çevresindekilere zarar vermeyecek şekilde </a:t>
            </a:r>
            <a:r>
              <a:rPr lang="tr-TR" sz="2400" dirty="0" smtClean="0">
                <a:latin typeface="Times New Roman" pitchFamily="18" charset="0"/>
                <a:cs typeface="Times New Roman" pitchFamily="18" charset="0"/>
              </a:rPr>
              <a:t>duygusunu ifade </a:t>
            </a:r>
            <a:r>
              <a:rPr lang="tr-TR" sz="2400" dirty="0">
                <a:latin typeface="Times New Roman" pitchFamily="18" charset="0"/>
                <a:cs typeface="Times New Roman" pitchFamily="18" charset="0"/>
              </a:rPr>
              <a:t>etme becerisini kazanmasıdır.</a:t>
            </a:r>
          </a:p>
        </p:txBody>
      </p:sp>
      <p:pic>
        <p:nvPicPr>
          <p:cNvPr id="12292" name="Picture 4" descr="PR100GL02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8" y="4005064"/>
            <a:ext cx="3143250" cy="24569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3" name="Picture 5" descr="2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8588" y="4158293"/>
            <a:ext cx="3816350" cy="237648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2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6501" y="4266965"/>
            <a:ext cx="3671887" cy="276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5523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288" y="2708275"/>
            <a:ext cx="8229600" cy="1143000"/>
          </a:xfrm>
        </p:spPr>
        <p:txBody>
          <a:bodyPr>
            <a:normAutofit fontScale="90000"/>
          </a:bodyPr>
          <a:lstStyle/>
          <a:p>
            <a:r>
              <a:rPr lang="tr-TR" sz="4000" dirty="0">
                <a:latin typeface="Agency FB" pitchFamily="34" charset="0"/>
              </a:rPr>
              <a:t>Öfke kontrolünde </a:t>
            </a:r>
            <a:r>
              <a:rPr lang="tr-TR" sz="4000" b="1" dirty="0">
                <a:solidFill>
                  <a:srgbClr val="FF3300"/>
                </a:solidFill>
                <a:latin typeface="Agency FB" pitchFamily="34" charset="0"/>
              </a:rPr>
              <a:t>doğru yöntem kişiden kişiye</a:t>
            </a:r>
            <a:r>
              <a:rPr lang="tr-TR" sz="4000" b="1" dirty="0">
                <a:solidFill>
                  <a:srgbClr val="FF3300"/>
                </a:solidFill>
              </a:rPr>
              <a:t> değişir.</a:t>
            </a:r>
          </a:p>
        </p:txBody>
      </p:sp>
      <p:pic>
        <p:nvPicPr>
          <p:cNvPr id="13316" name="Picture 4" descr="free-kung-f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29" y="62352"/>
            <a:ext cx="2315739" cy="2315740"/>
          </a:xfrm>
          <a:prstGeom prst="rect">
            <a:avLst/>
          </a:prstGeom>
          <a:solidFill>
            <a:srgbClr val="666699"/>
          </a:solidFill>
          <a:ln w="76200">
            <a:solidFill>
              <a:srgbClr val="800080"/>
            </a:solidFill>
            <a:miter lim="800000"/>
            <a:headEnd/>
            <a:tailEnd/>
          </a:ln>
        </p:spPr>
      </p:pic>
      <p:pic>
        <p:nvPicPr>
          <p:cNvPr id="13317" name="Picture 5" descr="ist2_198709_an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495" y="4143074"/>
            <a:ext cx="2402595" cy="2616530"/>
          </a:xfrm>
          <a:prstGeom prst="rect">
            <a:avLst/>
          </a:prstGeom>
          <a:noFill/>
          <a:ln w="76200">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6" descr="anger%20s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43074"/>
            <a:ext cx="2483768" cy="2616530"/>
          </a:xfrm>
          <a:prstGeom prst="rect">
            <a:avLst/>
          </a:prstGeom>
          <a:noFill/>
          <a:ln w="76200">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7" descr="confutatis-built-in-ang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9495" y="32772"/>
            <a:ext cx="2374900" cy="2374900"/>
          </a:xfrm>
          <a:prstGeom prst="rect">
            <a:avLst/>
          </a:prstGeom>
          <a:noFill/>
          <a:ln w="76200">
            <a:solidFill>
              <a:srgbClr val="9933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8236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288702" y="332656"/>
            <a:ext cx="6804248" cy="6525344"/>
          </a:xfrm>
          <a:noFill/>
        </p:spPr>
        <p:txBody>
          <a:bodyPr/>
          <a:lstStyle/>
          <a:p>
            <a:pPr eaLnBrk="1" hangingPunct="1">
              <a:buFont typeface="Wingdings" panose="05000000000000000000" pitchFamily="2" charset="2"/>
              <a:buChar char="ü"/>
            </a:pPr>
            <a:r>
              <a:rPr lang="de-DE" dirty="0" smtClean="0">
                <a:solidFill>
                  <a:schemeClr val="tx1"/>
                </a:solidFill>
                <a:latin typeface="Constantia" panose="02030602050306030303" pitchFamily="18" charset="0"/>
              </a:rPr>
              <a:t> </a:t>
            </a:r>
            <a:r>
              <a:rPr lang="tr-TR"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Öğretmenler</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bir</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rol</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modeli</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olarak</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öğrencilere</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sakin</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kalmayı</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ve</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öfke</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duygularına</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saldırgan</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olmayan</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tepkiler</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vermeyi</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göstermelidir</a:t>
            </a:r>
            <a:r>
              <a:rPr lang="de-DE" sz="2800" dirty="0" smtClean="0">
                <a:solidFill>
                  <a:schemeClr val="tx1"/>
                </a:solidFill>
                <a:latin typeface="Constantia" panose="02030602050306030303" pitchFamily="18" charset="0"/>
              </a:rPr>
              <a:t>.</a:t>
            </a:r>
            <a:endParaRPr lang="tr-TR" sz="2800" dirty="0">
              <a:solidFill>
                <a:schemeClr val="tx1"/>
              </a:solidFill>
              <a:latin typeface="Constantia" panose="02030602050306030303" pitchFamily="18" charset="0"/>
            </a:endParaRPr>
          </a:p>
          <a:p>
            <a:pPr eaLnBrk="1" hangingPunct="1">
              <a:buFont typeface="Wingdings" panose="05000000000000000000" pitchFamily="2" charset="2"/>
              <a:buChar char="ü"/>
            </a:pPr>
            <a:r>
              <a:rPr lang="de-DE" sz="2800" dirty="0" err="1" smtClean="0">
                <a:solidFill>
                  <a:schemeClr val="tx1"/>
                </a:solidFill>
                <a:latin typeface="Constantia" panose="02030602050306030303" pitchFamily="18" charset="0"/>
              </a:rPr>
              <a:t>Bunun</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anlamı</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öncelikli</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olarak</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öğretmenlerin</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öfke</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duygularını</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uygun</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yollarla</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göstermeyi</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öğrenmek</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zorunda</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olduklarıdır</a:t>
            </a:r>
            <a:r>
              <a:rPr lang="de-DE" sz="2800" dirty="0" smtClean="0">
                <a:solidFill>
                  <a:schemeClr val="tx1"/>
                </a:solidFill>
                <a:latin typeface="Constantia" panose="02030602050306030303" pitchFamily="18" charset="0"/>
              </a:rPr>
              <a:t>.</a:t>
            </a:r>
            <a:endParaRPr lang="tr-TR" sz="2800" dirty="0" smtClean="0">
              <a:solidFill>
                <a:schemeClr val="tx1"/>
              </a:solidFill>
              <a:latin typeface="Constantia" panose="02030602050306030303" pitchFamily="18" charset="0"/>
            </a:endParaRPr>
          </a:p>
        </p:txBody>
      </p:sp>
      <p:pic>
        <p:nvPicPr>
          <p:cNvPr id="52228" name="Picture 4" descr="bağı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357" y="4101717"/>
            <a:ext cx="5976937" cy="2755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7399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1000" fill="hold"/>
                                        <p:tgtEl>
                                          <p:spTgt spid="52228"/>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tr-TR" dirty="0">
                <a:latin typeface="Comic Sans MS" pitchFamily="66" charset="0"/>
              </a:rPr>
              <a:t>Öfkelendiğimizde…</a:t>
            </a:r>
          </a:p>
        </p:txBody>
      </p:sp>
      <p:sp>
        <p:nvSpPr>
          <p:cNvPr id="91139" name="Rectangle 3"/>
          <p:cNvSpPr>
            <a:spLocks noGrp="1" noChangeArrowheads="1"/>
          </p:cNvSpPr>
          <p:nvPr>
            <p:ph idx="1"/>
          </p:nvPr>
        </p:nvSpPr>
        <p:spPr/>
        <p:txBody>
          <a:bodyPr>
            <a:normAutofit/>
          </a:bodyPr>
          <a:lstStyle/>
          <a:p>
            <a:r>
              <a:rPr lang="tr-TR" sz="3600" dirty="0">
                <a:effectLst>
                  <a:glow rad="139700">
                    <a:schemeClr val="accent1">
                      <a:satMod val="175000"/>
                      <a:alpha val="40000"/>
                    </a:schemeClr>
                  </a:glow>
                  <a:outerShdw blurRad="60007" dir="2000400" sy="-30000" kx="-800400" algn="bl" rotWithShape="0">
                    <a:prstClr val="black">
                      <a:alpha val="20000"/>
                    </a:prstClr>
                  </a:outerShdw>
                  <a:reflection blurRad="6350" stA="60000" endA="900" endPos="60000" dist="29997" dir="5400000" sy="-100000" algn="bl" rotWithShape="0"/>
                </a:effectLst>
                <a:latin typeface="Comic Sans MS" pitchFamily="66" charset="0"/>
              </a:rPr>
              <a:t>Bastırabiliriz</a:t>
            </a:r>
          </a:p>
          <a:p>
            <a:r>
              <a:rPr lang="tr-TR" sz="3600" dirty="0">
                <a:effectLst>
                  <a:glow rad="139700">
                    <a:schemeClr val="accent1">
                      <a:satMod val="175000"/>
                      <a:alpha val="40000"/>
                    </a:schemeClr>
                  </a:glow>
                  <a:outerShdw blurRad="60007" dir="2000400" sy="-30000" kx="-800400" algn="bl" rotWithShape="0">
                    <a:prstClr val="black">
                      <a:alpha val="20000"/>
                    </a:prstClr>
                  </a:outerShdw>
                  <a:reflection blurRad="6350" stA="60000" endA="900" endPos="60000" dist="29997" dir="5400000" sy="-100000" algn="bl" rotWithShape="0"/>
                </a:effectLst>
                <a:latin typeface="Comic Sans MS" pitchFamily="66" charset="0"/>
              </a:rPr>
              <a:t>Anlatabiliriz</a:t>
            </a:r>
          </a:p>
          <a:p>
            <a:r>
              <a:rPr lang="tr-TR" sz="3600" dirty="0">
                <a:effectLst>
                  <a:glow rad="139700">
                    <a:schemeClr val="accent1">
                      <a:satMod val="175000"/>
                      <a:alpha val="40000"/>
                    </a:schemeClr>
                  </a:glow>
                  <a:outerShdw blurRad="60007" dir="2000400" sy="-30000" kx="-800400" algn="bl" rotWithShape="0">
                    <a:prstClr val="black">
                      <a:alpha val="20000"/>
                    </a:prstClr>
                  </a:outerShdw>
                  <a:reflection blurRad="6350" stA="60000" endA="900" endPos="60000" dist="29997" dir="5400000" sy="-100000" algn="bl" rotWithShape="0"/>
                </a:effectLst>
                <a:latin typeface="Comic Sans MS" pitchFamily="66" charset="0"/>
              </a:rPr>
              <a:t>Dindirebiliriz</a:t>
            </a:r>
          </a:p>
        </p:txBody>
      </p:sp>
    </p:spTree>
    <p:extLst>
      <p:ext uri="{BB962C8B-B14F-4D97-AF65-F5344CB8AC3E}">
        <p14:creationId xmlns:p14="http://schemas.microsoft.com/office/powerpoint/2010/main" val="114100335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1223295" y="380008"/>
            <a:ext cx="6347713" cy="1320800"/>
          </a:xfrm>
        </p:spPr>
        <p:txBody>
          <a:bodyPr>
            <a:normAutofit/>
          </a:bodyPr>
          <a:lstStyle/>
          <a:p>
            <a:r>
              <a:rPr lang="tr-TR" sz="4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nstantia" panose="02030602050306030303" pitchFamily="18" charset="0"/>
              </a:rPr>
              <a:t>ÖFKE ÇEŞİTLERİ</a:t>
            </a:r>
            <a:endParaRPr lang="tr-TR"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nstantia" panose="02030602050306030303" pitchFamily="18" charset="0"/>
            </a:endParaRPr>
          </a:p>
        </p:txBody>
      </p:sp>
      <p:sp>
        <p:nvSpPr>
          <p:cNvPr id="3" name="İçerik Yer Tutucusu 2"/>
          <p:cNvSpPr>
            <a:spLocks noGrp="1"/>
          </p:cNvSpPr>
          <p:nvPr>
            <p:ph idx="1"/>
          </p:nvPr>
        </p:nvSpPr>
        <p:spPr>
          <a:xfrm>
            <a:off x="1619672" y="1700808"/>
            <a:ext cx="5554960" cy="4525963"/>
          </a:xfrm>
        </p:spPr>
        <p:txBody>
          <a:bodyPr>
            <a:normAutofit/>
          </a:bodyPr>
          <a:lstStyle/>
          <a:p>
            <a:r>
              <a:rPr lang="tr-TR" sz="2400" dirty="0" smtClean="0">
                <a:latin typeface="Constantia" panose="02030602050306030303" pitchFamily="18" charset="0"/>
              </a:rPr>
              <a:t>Sürekli Öfke</a:t>
            </a:r>
          </a:p>
          <a:p>
            <a:r>
              <a:rPr lang="tr-TR" sz="2400" dirty="0" smtClean="0">
                <a:latin typeface="Constantia" panose="02030602050306030303" pitchFamily="18" charset="0"/>
              </a:rPr>
              <a:t>İçselleştirilmiş Öfke</a:t>
            </a:r>
          </a:p>
          <a:p>
            <a:r>
              <a:rPr lang="tr-TR" sz="2400" dirty="0" smtClean="0">
                <a:latin typeface="Constantia" panose="02030602050306030303" pitchFamily="18" charset="0"/>
              </a:rPr>
              <a:t>Dışsallaştırılmış Öfke</a:t>
            </a:r>
            <a:endParaRPr lang="tr-TR" sz="2400" dirty="0">
              <a:latin typeface="Constantia" panose="02030602050306030303" pitchFamily="18" charset="0"/>
            </a:endParaRPr>
          </a:p>
        </p:txBody>
      </p:sp>
      <p:pic>
        <p:nvPicPr>
          <p:cNvPr id="2050" name="Picture 2" descr="C:\Users\YaSeMiN\Desktop\imagesMCC7QW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436" y="2780928"/>
            <a:ext cx="4392488" cy="374441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3345244470"/>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0" y="5445224"/>
            <a:ext cx="9144000" cy="1412778"/>
          </a:xfrm>
          <a:solidFill>
            <a:srgbClr val="FFCC00"/>
          </a:solidFill>
        </p:spPr>
        <p:txBody>
          <a:bodyPr/>
          <a:lstStyle/>
          <a:p>
            <a:r>
              <a:rPr lang="tr-TR" sz="2400" dirty="0">
                <a:solidFill>
                  <a:schemeClr val="tx1"/>
                </a:solidFill>
                <a:latin typeface="Times New Roman" pitchFamily="18" charset="0"/>
                <a:cs typeface="Times New Roman" pitchFamily="18" charset="0"/>
              </a:rPr>
              <a:t>Bu yöntemlerden en sağlıklı </a:t>
            </a:r>
            <a:r>
              <a:rPr lang="tr-TR" sz="2400" dirty="0" smtClean="0">
                <a:solidFill>
                  <a:schemeClr val="tx1"/>
                </a:solidFill>
                <a:latin typeface="Times New Roman" pitchFamily="18" charset="0"/>
                <a:cs typeface="Times New Roman" pitchFamily="18" charset="0"/>
              </a:rPr>
              <a:t>olanı </a:t>
            </a:r>
            <a:r>
              <a:rPr lang="tr-TR" sz="2400" dirty="0">
                <a:solidFill>
                  <a:schemeClr val="tx1"/>
                </a:solidFill>
                <a:latin typeface="Times New Roman" pitchFamily="18" charset="0"/>
                <a:cs typeface="Times New Roman" pitchFamily="18" charset="0"/>
              </a:rPr>
              <a:t>öfkeyi sözel olarak ifade etmektir.</a:t>
            </a:r>
          </a:p>
          <a:p>
            <a:pPr>
              <a:buFont typeface="Wingdings" pitchFamily="2" charset="2"/>
              <a:buNone/>
            </a:pPr>
            <a:r>
              <a:rPr lang="tr-TR" sz="2400" dirty="0" smtClean="0">
                <a:solidFill>
                  <a:schemeClr val="tx1"/>
                </a:solidFill>
                <a:latin typeface="Times New Roman" pitchFamily="18" charset="0"/>
                <a:cs typeface="Times New Roman" pitchFamily="18" charset="0"/>
              </a:rPr>
              <a:t>    Bunu </a:t>
            </a:r>
            <a:r>
              <a:rPr lang="tr-TR" sz="2400" dirty="0">
                <a:solidFill>
                  <a:schemeClr val="tx1"/>
                </a:solidFill>
                <a:latin typeface="Times New Roman" pitchFamily="18" charset="0"/>
                <a:cs typeface="Times New Roman" pitchFamily="18" charset="0"/>
              </a:rPr>
              <a:t>yapabilmek </a:t>
            </a:r>
            <a:r>
              <a:rPr lang="tr-TR" sz="2400" dirty="0" smtClean="0">
                <a:solidFill>
                  <a:schemeClr val="tx1"/>
                </a:solidFill>
                <a:latin typeface="Times New Roman" pitchFamily="18" charset="0"/>
                <a:cs typeface="Times New Roman" pitchFamily="18" charset="0"/>
              </a:rPr>
              <a:t>için istediklerimizin </a:t>
            </a:r>
            <a:r>
              <a:rPr lang="tr-TR" sz="2400" dirty="0">
                <a:solidFill>
                  <a:schemeClr val="tx1"/>
                </a:solidFill>
                <a:latin typeface="Times New Roman" pitchFamily="18" charset="0"/>
                <a:cs typeface="Times New Roman" pitchFamily="18" charset="0"/>
              </a:rPr>
              <a:t>ne </a:t>
            </a:r>
            <a:r>
              <a:rPr lang="tr-TR" sz="2400" dirty="0" smtClean="0">
                <a:solidFill>
                  <a:schemeClr val="tx1"/>
                </a:solidFill>
                <a:latin typeface="Times New Roman" pitchFamily="18" charset="0"/>
                <a:cs typeface="Times New Roman" pitchFamily="18" charset="0"/>
              </a:rPr>
              <a:t>olduğunun farkına </a:t>
            </a:r>
            <a:r>
              <a:rPr lang="tr-TR" sz="2400" dirty="0">
                <a:solidFill>
                  <a:schemeClr val="tx1"/>
                </a:solidFill>
                <a:latin typeface="Times New Roman" pitchFamily="18" charset="0"/>
                <a:cs typeface="Times New Roman" pitchFamily="18" charset="0"/>
              </a:rPr>
              <a:t>varmalı  ve </a:t>
            </a:r>
            <a:r>
              <a:rPr lang="tr-TR" sz="2400" dirty="0" smtClean="0">
                <a:solidFill>
                  <a:schemeClr val="tx1"/>
                </a:solidFill>
                <a:latin typeface="Times New Roman" pitchFamily="18" charset="0"/>
                <a:cs typeface="Times New Roman" pitchFamily="18" charset="0"/>
              </a:rPr>
              <a:t>bunları açık </a:t>
            </a:r>
            <a:r>
              <a:rPr lang="tr-TR" sz="2400" dirty="0">
                <a:solidFill>
                  <a:schemeClr val="tx1"/>
                </a:solidFill>
                <a:latin typeface="Times New Roman" pitchFamily="18" charset="0"/>
                <a:cs typeface="Times New Roman" pitchFamily="18" charset="0"/>
              </a:rPr>
              <a:t>ve karşımızdakini incitmeyecek şekilde aktarmalıyız.</a:t>
            </a:r>
          </a:p>
        </p:txBody>
      </p:sp>
      <p:sp>
        <p:nvSpPr>
          <p:cNvPr id="4" name="Slayt Numarası Yer Tutucusu 5"/>
          <p:cNvSpPr>
            <a:spLocks noGrp="1"/>
          </p:cNvSpPr>
          <p:nvPr>
            <p:ph type="sldNum" sz="quarter" idx="12"/>
          </p:nvPr>
        </p:nvSpPr>
        <p:spPr/>
        <p:txBody>
          <a:bodyPr/>
          <a:lstStyle/>
          <a:p>
            <a:fld id="{F288B0DA-92C9-4819-8DC0-4E993D923238}" type="slidenum">
              <a:rPr lang="tr-TR">
                <a:solidFill>
                  <a:srgbClr val="FFFFFF"/>
                </a:solidFill>
              </a:rPr>
              <a:pPr/>
              <a:t>30</a:t>
            </a:fld>
            <a:endParaRPr lang="tr-TR">
              <a:solidFill>
                <a:srgbClr val="FFFFFF"/>
              </a:solidFill>
            </a:endParaRPr>
          </a:p>
        </p:txBody>
      </p:sp>
    </p:spTree>
    <p:extLst>
      <p:ext uri="{BB962C8B-B14F-4D97-AF65-F5344CB8AC3E}">
        <p14:creationId xmlns:p14="http://schemas.microsoft.com/office/powerpoint/2010/main" val="5397829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778" y="3356992"/>
            <a:ext cx="4248472" cy="304984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3" name="İçerik Yer Tutucusu 2"/>
          <p:cNvSpPr>
            <a:spLocks noGrp="1"/>
          </p:cNvSpPr>
          <p:nvPr>
            <p:ph idx="1"/>
          </p:nvPr>
        </p:nvSpPr>
        <p:spPr>
          <a:xfrm>
            <a:off x="395536" y="548680"/>
            <a:ext cx="6347714" cy="3880773"/>
          </a:xfrm>
        </p:spPr>
        <p:txBody>
          <a:bodyPr/>
          <a:lstStyle/>
          <a:p>
            <a:r>
              <a:rPr lang="tr-TR" dirty="0">
                <a:solidFill>
                  <a:schemeClr val="tx1"/>
                </a:solidFill>
                <a:latin typeface="Times New Roman" pitchFamily="18" charset="0"/>
                <a:cs typeface="Times New Roman" pitchFamily="18" charset="0"/>
              </a:rPr>
              <a:t>Bir diğer yol, öfkeyi bastırmaktır. Kızgınlığınızı içinizde tutup, onu düşünmemeye çalışıyor ve dikkatinizi daha olumlu bir şeylere yönlendiriyorsanız, bu yolu kullanıyorsunuz demektir. Bu  yol ise çok sağlıklı olmayabilir. Eğer kızgınlık ,doğru bir biçimde ifade edilmezse ,bir süre sonra bu duygu kişinin kendisine döner ve yüksek </a:t>
            </a:r>
            <a:r>
              <a:rPr lang="tr-TR" dirty="0" err="1">
                <a:solidFill>
                  <a:schemeClr val="tx1"/>
                </a:solidFill>
                <a:latin typeface="Times New Roman" pitchFamily="18" charset="0"/>
                <a:cs typeface="Times New Roman" pitchFamily="18" charset="0"/>
              </a:rPr>
              <a:t>tansiyon,psiko</a:t>
            </a:r>
            <a:r>
              <a:rPr lang="tr-TR" dirty="0">
                <a:solidFill>
                  <a:schemeClr val="tx1"/>
                </a:solidFill>
                <a:latin typeface="Times New Roman" pitchFamily="18" charset="0"/>
                <a:cs typeface="Times New Roman" pitchFamily="18" charset="0"/>
              </a:rPr>
              <a:t>-somatik rahatsızlıklar (</a:t>
            </a:r>
            <a:r>
              <a:rPr lang="tr-TR" dirty="0" err="1">
                <a:solidFill>
                  <a:schemeClr val="tx1"/>
                </a:solidFill>
                <a:latin typeface="Times New Roman" pitchFamily="18" charset="0"/>
                <a:cs typeface="Times New Roman" pitchFamily="18" charset="0"/>
              </a:rPr>
              <a:t>ülser,alerjiler</a:t>
            </a:r>
            <a:r>
              <a:rPr lang="tr-TR" dirty="0">
                <a:solidFill>
                  <a:schemeClr val="tx1"/>
                </a:solidFill>
                <a:latin typeface="Times New Roman" pitchFamily="18" charset="0"/>
                <a:cs typeface="Times New Roman" pitchFamily="18" charset="0"/>
              </a:rPr>
              <a:t> vb.)ya da depresyon gibi sorunlara yol açabilir.</a:t>
            </a:r>
          </a:p>
          <a:p>
            <a:endParaRPr lang="tr-TR" dirty="0">
              <a:solidFill>
                <a:schemeClr val="tx1"/>
              </a:solidFill>
            </a:endParaRPr>
          </a:p>
        </p:txBody>
      </p:sp>
    </p:spTree>
    <p:extLst>
      <p:ext uri="{BB962C8B-B14F-4D97-AF65-F5344CB8AC3E}">
        <p14:creationId xmlns:p14="http://schemas.microsoft.com/office/powerpoint/2010/main" val="3790525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0" y="5589240"/>
            <a:ext cx="9144000" cy="1268760"/>
          </a:xfrm>
          <a:solidFill>
            <a:srgbClr val="FFFF00"/>
          </a:solidFill>
        </p:spPr>
        <p:txBody>
          <a:bodyPr/>
          <a:lstStyle/>
          <a:p>
            <a:r>
              <a:rPr lang="tr-TR" sz="2400" dirty="0">
                <a:solidFill>
                  <a:srgbClr val="333300"/>
                </a:solidFill>
                <a:effectLst>
                  <a:outerShdw blurRad="38100" dist="38100" dir="2700000" algn="tl">
                    <a:srgbClr val="000000">
                      <a:alpha val="43137"/>
                    </a:srgbClr>
                  </a:outerShdw>
                </a:effectLst>
                <a:latin typeface="Times New Roman" pitchFamily="18" charset="0"/>
                <a:cs typeface="Times New Roman" pitchFamily="18" charset="0"/>
              </a:rPr>
              <a:t>Öfke yaşadığınızda kendinizi sakinleştirmeye </a:t>
            </a:r>
            <a:r>
              <a:rPr lang="tr-TR" sz="2400" dirty="0" smtClean="0">
                <a:solidFill>
                  <a:srgbClr val="333300"/>
                </a:solidFill>
                <a:effectLst>
                  <a:outerShdw blurRad="38100" dist="38100" dir="2700000" algn="tl">
                    <a:srgbClr val="000000">
                      <a:alpha val="43137"/>
                    </a:srgbClr>
                  </a:outerShdw>
                </a:effectLst>
                <a:latin typeface="Times New Roman" pitchFamily="18" charset="0"/>
                <a:cs typeface="Times New Roman" pitchFamily="18" charset="0"/>
              </a:rPr>
              <a:t>çalışabilirsiniz. Nefes </a:t>
            </a:r>
            <a:r>
              <a:rPr lang="tr-TR" sz="2400" dirty="0">
                <a:solidFill>
                  <a:srgbClr val="333300"/>
                </a:solidFill>
                <a:effectLst>
                  <a:outerShdw blurRad="38100" dist="38100" dir="2700000" algn="tl">
                    <a:srgbClr val="000000">
                      <a:alpha val="43137"/>
                    </a:srgbClr>
                  </a:outerShdw>
                </a:effectLst>
                <a:latin typeface="Times New Roman" pitchFamily="18" charset="0"/>
                <a:cs typeface="Times New Roman" pitchFamily="18" charset="0"/>
              </a:rPr>
              <a:t>alıp </a:t>
            </a:r>
            <a:r>
              <a:rPr lang="tr-TR" sz="2400" dirty="0" smtClean="0">
                <a:solidFill>
                  <a:srgbClr val="333300"/>
                </a:solidFill>
                <a:effectLst>
                  <a:outerShdw blurRad="38100" dist="38100" dir="2700000" algn="tl">
                    <a:srgbClr val="000000">
                      <a:alpha val="43137"/>
                    </a:srgbClr>
                  </a:outerShdw>
                </a:effectLst>
                <a:latin typeface="Times New Roman" pitchFamily="18" charset="0"/>
                <a:cs typeface="Times New Roman" pitchFamily="18" charset="0"/>
              </a:rPr>
              <a:t>verişlerinizi, kalp </a:t>
            </a:r>
            <a:r>
              <a:rPr lang="tr-TR" sz="2400" dirty="0">
                <a:solidFill>
                  <a:srgbClr val="333300"/>
                </a:solidFill>
                <a:effectLst>
                  <a:outerShdw blurRad="38100" dist="38100" dir="2700000" algn="tl">
                    <a:srgbClr val="000000">
                      <a:alpha val="43137"/>
                    </a:srgbClr>
                  </a:outerShdw>
                </a:effectLst>
                <a:latin typeface="Times New Roman" pitchFamily="18" charset="0"/>
                <a:cs typeface="Times New Roman" pitchFamily="18" charset="0"/>
              </a:rPr>
              <a:t>atış hızınızı kontrol </a:t>
            </a:r>
            <a:r>
              <a:rPr lang="tr-TR" sz="2400" dirty="0" smtClean="0">
                <a:solidFill>
                  <a:srgbClr val="333300"/>
                </a:solidFill>
                <a:effectLst>
                  <a:outerShdw blurRad="38100" dist="38100" dir="2700000" algn="tl">
                    <a:srgbClr val="000000">
                      <a:alpha val="43137"/>
                    </a:srgbClr>
                  </a:outerShdw>
                </a:effectLst>
                <a:latin typeface="Times New Roman" pitchFamily="18" charset="0"/>
                <a:cs typeface="Times New Roman" pitchFamily="18" charset="0"/>
              </a:rPr>
              <a:t>ederek, kendinizi </a:t>
            </a:r>
            <a:r>
              <a:rPr lang="tr-TR" sz="2400" dirty="0">
                <a:solidFill>
                  <a:srgbClr val="333300"/>
                </a:solidFill>
                <a:effectLst>
                  <a:outerShdw blurRad="38100" dist="38100" dir="2700000" algn="tl">
                    <a:srgbClr val="000000">
                      <a:alpha val="43137"/>
                    </a:srgbClr>
                  </a:outerShdw>
                </a:effectLst>
                <a:latin typeface="Times New Roman" pitchFamily="18" charset="0"/>
                <a:cs typeface="Times New Roman" pitchFamily="18" charset="0"/>
              </a:rPr>
              <a:t>fizyolojik olarak </a:t>
            </a:r>
            <a:r>
              <a:rPr lang="tr-TR" sz="2400" dirty="0" smtClean="0">
                <a:solidFill>
                  <a:srgbClr val="333300"/>
                </a:solidFill>
                <a:effectLst>
                  <a:outerShdw blurRad="38100" dist="38100" dir="2700000" algn="tl">
                    <a:srgbClr val="000000">
                      <a:alpha val="43137"/>
                    </a:srgbClr>
                  </a:outerShdw>
                </a:effectLst>
                <a:latin typeface="Times New Roman" pitchFamily="18" charset="0"/>
                <a:cs typeface="Times New Roman" pitchFamily="18" charset="0"/>
              </a:rPr>
              <a:t>sakinleştirip, içinizdeki </a:t>
            </a:r>
            <a:r>
              <a:rPr lang="tr-TR" sz="2400" dirty="0">
                <a:solidFill>
                  <a:srgbClr val="333300"/>
                </a:solidFill>
                <a:effectLst>
                  <a:outerShdw blurRad="38100" dist="38100" dir="2700000" algn="tl">
                    <a:srgbClr val="000000">
                      <a:alpha val="43137"/>
                    </a:srgbClr>
                  </a:outerShdw>
                </a:effectLst>
                <a:latin typeface="Times New Roman" pitchFamily="18" charset="0"/>
                <a:cs typeface="Times New Roman" pitchFamily="18" charset="0"/>
              </a:rPr>
              <a:t>öfke </a:t>
            </a:r>
            <a:r>
              <a:rPr lang="tr-TR" sz="2400" dirty="0" smtClean="0">
                <a:solidFill>
                  <a:srgbClr val="333300"/>
                </a:solidFill>
                <a:effectLst>
                  <a:outerShdw blurRad="38100" dist="38100" dir="2700000" algn="tl">
                    <a:srgbClr val="000000">
                      <a:alpha val="43137"/>
                    </a:srgbClr>
                  </a:outerShdw>
                </a:effectLst>
                <a:latin typeface="Times New Roman" pitchFamily="18" charset="0"/>
                <a:cs typeface="Times New Roman" pitchFamily="18" charset="0"/>
              </a:rPr>
              <a:t>duygusunu hafifleştirebilirsiniz</a:t>
            </a:r>
            <a:r>
              <a:rPr lang="tr-TR" sz="2400" dirty="0">
                <a:solidFill>
                  <a:srgbClr val="333300"/>
                </a:solidFill>
                <a:effectLst>
                  <a:outerShdw blurRad="38100" dist="38100" dir="2700000" algn="tl">
                    <a:srgbClr val="000000">
                      <a:alpha val="43137"/>
                    </a:srgbClr>
                  </a:outerShdw>
                </a:effectLst>
                <a:latin typeface="Times New Roman" pitchFamily="18" charset="0"/>
                <a:cs typeface="Times New Roman" pitchFamily="18" charset="0"/>
              </a:rPr>
              <a:t>.</a:t>
            </a:r>
          </a:p>
          <a:p>
            <a:pPr>
              <a:buFont typeface="Wingdings" pitchFamily="2" charset="2"/>
              <a:buNone/>
            </a:pPr>
            <a:endParaRPr lang="tr-TR" sz="2800" dirty="0">
              <a:solidFill>
                <a:srgbClr val="333300"/>
              </a:solidFill>
              <a:latin typeface="Agency FB" pitchFamily="34" charset="0"/>
            </a:endParaRPr>
          </a:p>
        </p:txBody>
      </p:sp>
    </p:spTree>
    <p:extLst>
      <p:ext uri="{BB962C8B-B14F-4D97-AF65-F5344CB8AC3E}">
        <p14:creationId xmlns:p14="http://schemas.microsoft.com/office/powerpoint/2010/main" val="2341914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332656"/>
            <a:ext cx="6120680" cy="1944216"/>
          </a:xfrm>
        </p:spPr>
        <p:txBody>
          <a:bodyPr>
            <a:noAutofit/>
          </a:bodyPr>
          <a:lstStyle/>
          <a:p>
            <a:pPr algn="ctr"/>
            <a:r>
              <a:rPr lang="tr-TR" sz="4000" dirty="0" smtClean="0">
                <a:effectLst>
                  <a:reflection blurRad="6350" stA="55000" endA="300" endPos="45500" dir="5400000" sy="-100000" algn="bl" rotWithShape="0"/>
                </a:effectLst>
                <a:latin typeface="Constantia" panose="02030602050306030303" pitchFamily="18" charset="0"/>
              </a:rPr>
              <a:t>ÖFKE KONTROL YÖNTEMLERİNİ BİLİYOR MUYUZ????</a:t>
            </a:r>
            <a:endParaRPr lang="tr-TR" sz="4000" dirty="0">
              <a:effectLst>
                <a:reflection blurRad="6350" stA="55000" endA="300" endPos="45500" dir="5400000" sy="-100000" algn="bl" rotWithShape="0"/>
              </a:effectLst>
              <a:latin typeface="Constantia" panose="02030602050306030303" pitchFamily="18" charset="0"/>
            </a:endParaRPr>
          </a:p>
        </p:txBody>
      </p:sp>
      <p:pic>
        <p:nvPicPr>
          <p:cNvPr id="2050" name="Picture 2" descr="http://cdn2.yazete.com/resimler/1460000/14601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492896"/>
            <a:ext cx="3448050" cy="3810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833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332656"/>
            <a:ext cx="6948264" cy="1080120"/>
          </a:xfrm>
          <a:noFill/>
        </p:spPr>
        <p:txBody>
          <a:bodyPr>
            <a:noAutofit/>
          </a:bodyPr>
          <a:lstStyle/>
          <a:p>
            <a:pPr algn="ctr" eaLnBrk="1" hangingPunct="1"/>
            <a:r>
              <a:rPr lang="tr-TR" altLang="tr-TR" sz="3200" dirty="0" smtClean="0">
                <a:solidFill>
                  <a:srgbClr val="00B050"/>
                </a:solidFill>
                <a:effectLst>
                  <a:glow rad="63500">
                    <a:schemeClr val="accent6">
                      <a:satMod val="175000"/>
                      <a:alpha val="40000"/>
                    </a:schemeClr>
                  </a:glow>
                  <a:reflection blurRad="6350" stA="55000" endA="300" endPos="45500" dir="5400000" sy="-100000" algn="bl" rotWithShape="0"/>
                </a:effectLst>
                <a:latin typeface="Constantia" panose="02030602050306030303" pitchFamily="18" charset="0"/>
              </a:rPr>
              <a:t>ÖFKEYİ DENETLEMEYE YÖNELİK ÖNERİLER</a:t>
            </a:r>
          </a:p>
        </p:txBody>
      </p:sp>
      <p:sp>
        <p:nvSpPr>
          <p:cNvPr id="33795" name="Rectangle 3"/>
          <p:cNvSpPr>
            <a:spLocks noGrp="1" noChangeArrowheads="1"/>
          </p:cNvSpPr>
          <p:nvPr>
            <p:ph idx="1"/>
          </p:nvPr>
        </p:nvSpPr>
        <p:spPr>
          <a:xfrm>
            <a:off x="827584" y="2492896"/>
            <a:ext cx="5544616" cy="3743868"/>
          </a:xfrm>
          <a:noFill/>
        </p:spPr>
        <p:txBody>
          <a:bodyPr>
            <a:normAutofit/>
          </a:bodyPr>
          <a:lstStyle/>
          <a:p>
            <a:pPr eaLnBrk="1" hangingPunct="1">
              <a:lnSpc>
                <a:spcPct val="90000"/>
              </a:lnSpc>
            </a:pPr>
            <a:r>
              <a:rPr lang="tr-TR" altLang="tr-TR" sz="2000" i="1" dirty="0" smtClean="0">
                <a:solidFill>
                  <a:schemeClr val="tx1"/>
                </a:solidFill>
                <a:effectLst>
                  <a:outerShdw blurRad="38100" dist="38100" dir="2700000" algn="tl">
                    <a:srgbClr val="000000">
                      <a:alpha val="43137"/>
                    </a:srgbClr>
                  </a:outerShdw>
                </a:effectLst>
                <a:latin typeface="Constantia" panose="02030602050306030303" pitchFamily="18" charset="0"/>
              </a:rPr>
              <a:t>Öfkenizle Yüzleşin Ondan Kaçmayın</a:t>
            </a:r>
          </a:p>
          <a:p>
            <a:pPr eaLnBrk="1" hangingPunct="1">
              <a:lnSpc>
                <a:spcPct val="90000"/>
              </a:lnSpc>
            </a:pPr>
            <a:r>
              <a:rPr lang="tr-TR" altLang="tr-TR" sz="2000" i="1" dirty="0" smtClean="0">
                <a:solidFill>
                  <a:schemeClr val="tx1"/>
                </a:solidFill>
                <a:effectLst>
                  <a:outerShdw blurRad="38100" dist="38100" dir="2700000" algn="tl">
                    <a:srgbClr val="000000">
                      <a:alpha val="43137"/>
                    </a:srgbClr>
                  </a:outerShdw>
                </a:effectLst>
                <a:latin typeface="Constantia" panose="02030602050306030303" pitchFamily="18" charset="0"/>
              </a:rPr>
              <a:t>Ben Dilini Kullanın</a:t>
            </a:r>
          </a:p>
          <a:p>
            <a:pPr eaLnBrk="1" hangingPunct="1">
              <a:lnSpc>
                <a:spcPct val="90000"/>
              </a:lnSpc>
            </a:pPr>
            <a:r>
              <a:rPr lang="tr-TR" altLang="tr-TR" sz="2000" i="1" dirty="0" smtClean="0">
                <a:solidFill>
                  <a:schemeClr val="tx1"/>
                </a:solidFill>
                <a:effectLst>
                  <a:outerShdw blurRad="38100" dist="38100" dir="2700000" algn="tl">
                    <a:srgbClr val="000000">
                      <a:alpha val="43137"/>
                    </a:srgbClr>
                  </a:outerShdw>
                </a:effectLst>
                <a:latin typeface="Constantia" panose="02030602050306030303" pitchFamily="18" charset="0"/>
              </a:rPr>
              <a:t>Öfkenin Altındaki Duyguları Anlamaya Çalışın</a:t>
            </a:r>
          </a:p>
          <a:p>
            <a:pPr eaLnBrk="1" hangingPunct="1">
              <a:lnSpc>
                <a:spcPct val="90000"/>
              </a:lnSpc>
            </a:pPr>
            <a:r>
              <a:rPr lang="tr-TR" altLang="tr-TR" sz="2000" i="1" dirty="0" smtClean="0">
                <a:solidFill>
                  <a:schemeClr val="tx1"/>
                </a:solidFill>
                <a:effectLst>
                  <a:outerShdw blurRad="38100" dist="38100" dir="2700000" algn="tl">
                    <a:srgbClr val="000000">
                      <a:alpha val="43137"/>
                    </a:srgbClr>
                  </a:outerShdw>
                </a:effectLst>
                <a:latin typeface="Constantia" panose="02030602050306030303" pitchFamily="18" charset="0"/>
              </a:rPr>
              <a:t>Kendi Kendinizi Sakinleştirmeye Yönelik Egzersizleri Düzenli Yapın</a:t>
            </a:r>
          </a:p>
          <a:p>
            <a:pPr eaLnBrk="1" hangingPunct="1">
              <a:lnSpc>
                <a:spcPct val="90000"/>
              </a:lnSpc>
            </a:pPr>
            <a:r>
              <a:rPr lang="tr-TR" altLang="tr-TR" sz="2000" i="1" dirty="0" smtClean="0">
                <a:solidFill>
                  <a:schemeClr val="tx1"/>
                </a:solidFill>
                <a:effectLst>
                  <a:outerShdw blurRad="38100" dist="38100" dir="2700000" algn="tl">
                    <a:srgbClr val="000000">
                      <a:alpha val="43137"/>
                    </a:srgbClr>
                  </a:outerShdw>
                </a:effectLst>
                <a:latin typeface="Constantia" panose="02030602050306030303" pitchFamily="18" charset="0"/>
              </a:rPr>
              <a:t>Kendinize Sizi Sakinleştirecek Cümleler Söyleyin </a:t>
            </a:r>
          </a:p>
          <a:p>
            <a:pPr eaLnBrk="1" hangingPunct="1">
              <a:lnSpc>
                <a:spcPct val="90000"/>
              </a:lnSpc>
            </a:pPr>
            <a:r>
              <a:rPr lang="tr-TR" altLang="tr-TR" sz="2000" i="1" dirty="0" smtClean="0">
                <a:solidFill>
                  <a:schemeClr val="tx1"/>
                </a:solidFill>
                <a:effectLst>
                  <a:outerShdw blurRad="38100" dist="38100" dir="2700000" algn="tl">
                    <a:srgbClr val="000000">
                      <a:alpha val="43137"/>
                    </a:srgbClr>
                  </a:outerShdw>
                </a:effectLst>
                <a:latin typeface="Constantia" panose="02030602050306030303" pitchFamily="18" charset="0"/>
              </a:rPr>
              <a:t>Derin Nefes Alın, Nabız Atışlarınızı Ve Nefesinizi Kontrol Altına Almaya Çalışın.</a:t>
            </a:r>
          </a:p>
          <a:p>
            <a:pPr eaLnBrk="1" hangingPunct="1">
              <a:lnSpc>
                <a:spcPct val="90000"/>
              </a:lnSpc>
            </a:pPr>
            <a:endParaRPr lang="tr-TR" altLang="tr-TR" sz="2000" i="1" dirty="0" smtClean="0">
              <a:solidFill>
                <a:schemeClr val="tx1"/>
              </a:solidFill>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val="663266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332656"/>
            <a:ext cx="7092280" cy="1157288"/>
          </a:xfrm>
          <a:noFill/>
        </p:spPr>
        <p:txBody>
          <a:bodyPr>
            <a:noAutofit/>
          </a:bodyPr>
          <a:lstStyle/>
          <a:p>
            <a:pPr algn="ctr" eaLnBrk="1" hangingPunct="1"/>
            <a:r>
              <a:rPr lang="tr-TR" altLang="tr-TR" sz="3200" dirty="0" smtClean="0">
                <a:solidFill>
                  <a:srgbClr val="7030A0"/>
                </a:solidFill>
                <a:effectLst>
                  <a:glow rad="101600">
                    <a:schemeClr val="accent3">
                      <a:satMod val="175000"/>
                      <a:alpha val="40000"/>
                    </a:schemeClr>
                  </a:glow>
                  <a:reflection blurRad="6350" stA="55000" endA="300" endPos="45500" dir="5400000" sy="-100000" algn="bl" rotWithShape="0"/>
                </a:effectLst>
                <a:latin typeface="Constantia" panose="02030602050306030303" pitchFamily="18" charset="0"/>
              </a:rPr>
              <a:t>ÖFKEYİ DENETLEMEYE YÖNELİK ÖNERİLER</a:t>
            </a:r>
          </a:p>
        </p:txBody>
      </p:sp>
      <p:sp>
        <p:nvSpPr>
          <p:cNvPr id="33795" name="Rectangle 3"/>
          <p:cNvSpPr>
            <a:spLocks noGrp="1" noChangeArrowheads="1"/>
          </p:cNvSpPr>
          <p:nvPr>
            <p:ph idx="1"/>
          </p:nvPr>
        </p:nvSpPr>
        <p:spPr>
          <a:xfrm>
            <a:off x="755576" y="2060848"/>
            <a:ext cx="6192688" cy="3959894"/>
          </a:xfrm>
          <a:noFill/>
        </p:spPr>
        <p:txBody>
          <a:bodyPr/>
          <a:lstStyle/>
          <a:p>
            <a:pPr lvl="0" eaLnBrk="1" hangingPunct="1">
              <a:lnSpc>
                <a:spcPct val="90000"/>
              </a:lnSpc>
              <a:buClr>
                <a:srgbClr val="DD8047"/>
              </a:buClr>
            </a:pPr>
            <a:endParaRPr lang="tr-TR" altLang="tr-TR" sz="1800" dirty="0" smtClean="0">
              <a:solidFill>
                <a:schemeClr val="tx1"/>
              </a:solidFill>
              <a:latin typeface="Constantia" panose="02030602050306030303" pitchFamily="18" charset="0"/>
            </a:endParaRPr>
          </a:p>
          <a:p>
            <a:pPr lvl="0" eaLnBrk="1" hangingPunct="1">
              <a:lnSpc>
                <a:spcPct val="90000"/>
              </a:lnSpc>
              <a:buClr>
                <a:srgbClr val="DD8047"/>
              </a:buClr>
            </a:pPr>
            <a:r>
              <a:rPr lang="tr-TR" altLang="tr-TR" sz="2000" dirty="0" smtClean="0">
                <a:solidFill>
                  <a:schemeClr val="tx1"/>
                </a:solidFill>
                <a:latin typeface="Constantia" panose="02030602050306030303" pitchFamily="18" charset="0"/>
              </a:rPr>
              <a:t>Öfke </a:t>
            </a:r>
            <a:r>
              <a:rPr lang="tr-TR" altLang="tr-TR" sz="2000" dirty="0">
                <a:solidFill>
                  <a:schemeClr val="tx1"/>
                </a:solidFill>
                <a:latin typeface="Constantia" panose="02030602050306030303" pitchFamily="18" charset="0"/>
              </a:rPr>
              <a:t>Duygusuna Evet Ama Bu Duyguyla Davranmaya Hayır, Bağırmayın </a:t>
            </a:r>
            <a:r>
              <a:rPr lang="tr-TR" altLang="tr-TR" sz="2000" dirty="0" smtClean="0">
                <a:solidFill>
                  <a:schemeClr val="tx1"/>
                </a:solidFill>
                <a:latin typeface="Constantia" panose="02030602050306030303" pitchFamily="18" charset="0"/>
              </a:rPr>
              <a:t>Vurmayın</a:t>
            </a:r>
          </a:p>
          <a:p>
            <a:pPr lvl="0" eaLnBrk="1" hangingPunct="1">
              <a:lnSpc>
                <a:spcPct val="90000"/>
              </a:lnSpc>
              <a:buClr>
                <a:srgbClr val="DD8047"/>
              </a:buClr>
            </a:pPr>
            <a:r>
              <a:rPr lang="tr-TR" altLang="tr-TR" sz="2000" dirty="0" smtClean="0">
                <a:solidFill>
                  <a:schemeClr val="tx1"/>
                </a:solidFill>
                <a:latin typeface="Constantia" panose="02030602050306030303" pitchFamily="18" charset="0"/>
              </a:rPr>
              <a:t>Kendinize </a:t>
            </a:r>
            <a:r>
              <a:rPr lang="tr-TR" altLang="tr-TR" sz="2000" dirty="0">
                <a:solidFill>
                  <a:schemeClr val="tx1"/>
                </a:solidFill>
                <a:latin typeface="Constantia" panose="02030602050306030303" pitchFamily="18" charset="0"/>
              </a:rPr>
              <a:t>Zaman Tanıyın Eğer Mümkün İse Kendinizi Öfkeli Olduğunuz Ortamdan Hemen Uzaklaştırın Ve Sorunla Ancak Kontrolünüzü </a:t>
            </a:r>
            <a:r>
              <a:rPr lang="tr-TR" altLang="tr-TR" sz="2000" dirty="0" smtClean="0">
                <a:solidFill>
                  <a:schemeClr val="tx1"/>
                </a:solidFill>
                <a:latin typeface="Constantia" panose="02030602050306030303" pitchFamily="18" charset="0"/>
              </a:rPr>
              <a:t>Yeniden Kazandığınızda </a:t>
            </a:r>
            <a:r>
              <a:rPr lang="tr-TR" altLang="tr-TR" sz="2000" dirty="0">
                <a:solidFill>
                  <a:schemeClr val="tx1"/>
                </a:solidFill>
                <a:latin typeface="Constantia" panose="02030602050306030303" pitchFamily="18" charset="0"/>
              </a:rPr>
              <a:t>Uğraşın</a:t>
            </a:r>
            <a:r>
              <a:rPr lang="tr-TR" altLang="tr-TR" sz="2000" dirty="0" smtClean="0">
                <a:solidFill>
                  <a:schemeClr val="tx1"/>
                </a:solidFill>
                <a:latin typeface="Constantia" panose="02030602050306030303" pitchFamily="18" charset="0"/>
              </a:rPr>
              <a:t>.</a:t>
            </a:r>
          </a:p>
          <a:p>
            <a:pPr lvl="0" eaLnBrk="1" hangingPunct="1">
              <a:lnSpc>
                <a:spcPct val="90000"/>
              </a:lnSpc>
              <a:buClr>
                <a:srgbClr val="DD8047"/>
              </a:buClr>
            </a:pPr>
            <a:r>
              <a:rPr lang="tr-TR" altLang="tr-TR" sz="2000" dirty="0" smtClean="0">
                <a:solidFill>
                  <a:schemeClr val="tx1"/>
                </a:solidFill>
                <a:latin typeface="Constantia" panose="02030602050306030303" pitchFamily="18" charset="0"/>
              </a:rPr>
              <a:t>Problemi </a:t>
            </a:r>
            <a:r>
              <a:rPr lang="tr-TR" altLang="tr-TR" sz="2000" dirty="0">
                <a:solidFill>
                  <a:schemeClr val="tx1"/>
                </a:solidFill>
                <a:latin typeface="Constantia" panose="02030602050306030303" pitchFamily="18" charset="0"/>
              </a:rPr>
              <a:t>Açığa Kavuşturmaya Çalışın Ve Çözümü Aramaya Odaklanın</a:t>
            </a:r>
            <a:r>
              <a:rPr lang="tr-TR" altLang="tr-TR" sz="2000" dirty="0" smtClean="0">
                <a:solidFill>
                  <a:schemeClr val="tx1"/>
                </a:solidFill>
                <a:latin typeface="Constantia" panose="02030602050306030303" pitchFamily="18" charset="0"/>
              </a:rPr>
              <a:t>.</a:t>
            </a:r>
          </a:p>
          <a:p>
            <a:pPr lvl="0" eaLnBrk="1" hangingPunct="1">
              <a:lnSpc>
                <a:spcPct val="90000"/>
              </a:lnSpc>
              <a:buClr>
                <a:srgbClr val="DD8047"/>
              </a:buClr>
            </a:pPr>
            <a:r>
              <a:rPr lang="tr-TR" altLang="tr-TR" sz="2000" dirty="0" smtClean="0">
                <a:solidFill>
                  <a:schemeClr val="tx1"/>
                </a:solidFill>
                <a:latin typeface="Constantia" panose="02030602050306030303" pitchFamily="18" charset="0"/>
              </a:rPr>
              <a:t>Çevrenizdekileri </a:t>
            </a:r>
            <a:r>
              <a:rPr lang="tr-TR" altLang="tr-TR" sz="2000" dirty="0">
                <a:solidFill>
                  <a:schemeClr val="tx1"/>
                </a:solidFill>
                <a:latin typeface="Constantia" panose="02030602050306030303" pitchFamily="18" charset="0"/>
              </a:rPr>
              <a:t>Öfkelendiğinize Dair Bilgilendirin</a:t>
            </a:r>
          </a:p>
          <a:p>
            <a:pPr lvl="0" eaLnBrk="1" hangingPunct="1">
              <a:lnSpc>
                <a:spcPct val="90000"/>
              </a:lnSpc>
              <a:buClr>
                <a:srgbClr val="DD8047"/>
              </a:buClr>
            </a:pPr>
            <a:r>
              <a:rPr lang="tr-TR" altLang="tr-TR" sz="2000" dirty="0">
                <a:solidFill>
                  <a:schemeClr val="tx1"/>
                </a:solidFill>
                <a:latin typeface="Constantia" panose="02030602050306030303" pitchFamily="18" charset="0"/>
              </a:rPr>
              <a:t>Kişisel Saldırılara Cevap Vermeyin </a:t>
            </a:r>
          </a:p>
          <a:p>
            <a:pPr eaLnBrk="1" hangingPunct="1">
              <a:lnSpc>
                <a:spcPct val="90000"/>
              </a:lnSpc>
            </a:pPr>
            <a:endParaRPr lang="tr-TR" altLang="tr-TR" sz="1800" dirty="0" smtClean="0">
              <a:solidFill>
                <a:schemeClr val="tx1"/>
              </a:solidFill>
              <a:latin typeface="Constantia" panose="02030602050306030303" pitchFamily="18" charset="0"/>
            </a:endParaRPr>
          </a:p>
        </p:txBody>
      </p:sp>
    </p:spTree>
    <p:extLst>
      <p:ext uri="{BB962C8B-B14F-4D97-AF65-F5344CB8AC3E}">
        <p14:creationId xmlns:p14="http://schemas.microsoft.com/office/powerpoint/2010/main" val="8204407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Belirtme Çizgisi 1"/>
          <p:cNvSpPr/>
          <p:nvPr/>
        </p:nvSpPr>
        <p:spPr>
          <a:xfrm>
            <a:off x="2924200" y="4797152"/>
            <a:ext cx="3600400" cy="1988840"/>
          </a:xfrm>
          <a:prstGeom prst="wedgeRectCallout">
            <a:avLst>
              <a:gd name="adj1" fmla="val 8044"/>
              <a:gd name="adj2" fmla="val -6094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400" dirty="0" smtClean="0">
                <a:latin typeface="Constantia" panose="02030602050306030303" pitchFamily="18" charset="0"/>
              </a:rPr>
              <a:t>Çok öfkeli anınızda ise hiçbir kimseye cevap vermeyiniz.</a:t>
            </a:r>
            <a:endParaRPr lang="tr-TR" sz="2400" dirty="0">
              <a:latin typeface="Constantia" panose="02030602050306030303" pitchFamily="18" charset="0"/>
            </a:endParaRPr>
          </a:p>
        </p:txBody>
      </p:sp>
      <p:sp>
        <p:nvSpPr>
          <p:cNvPr id="5" name="Dikdörtgen Belirtme Çizgisi 4"/>
          <p:cNvSpPr/>
          <p:nvPr/>
        </p:nvSpPr>
        <p:spPr>
          <a:xfrm>
            <a:off x="331912" y="152400"/>
            <a:ext cx="3600400" cy="1988840"/>
          </a:xfrm>
          <a:prstGeom prst="wedgeRectCallout">
            <a:avLst>
              <a:gd name="adj1" fmla="val 36572"/>
              <a:gd name="adj2" fmla="val 6187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dirty="0" smtClean="0">
                <a:latin typeface="Constantia" panose="02030602050306030303" pitchFamily="18" charset="0"/>
              </a:rPr>
              <a:t>Çok neşeli anınızda hiçbir şey vaat etmeyiniz.</a:t>
            </a:r>
            <a:endParaRPr lang="tr-TR" sz="2400" dirty="0">
              <a:latin typeface="Constantia" panose="02030602050306030303" pitchFamily="18" charset="0"/>
            </a:endParaRPr>
          </a:p>
        </p:txBody>
      </p:sp>
      <p:sp>
        <p:nvSpPr>
          <p:cNvPr id="4" name="Gülen Yüz 3"/>
          <p:cNvSpPr/>
          <p:nvPr/>
        </p:nvSpPr>
        <p:spPr>
          <a:xfrm>
            <a:off x="3275856" y="2641104"/>
            <a:ext cx="1584176" cy="1656184"/>
          </a:xfrm>
          <a:prstGeom prst="smileyFac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10723591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711" y="332656"/>
            <a:ext cx="6588224" cy="864096"/>
          </a:xfrm>
          <a:noFill/>
        </p:spPr>
        <p:txBody>
          <a:bodyPr>
            <a:normAutofit/>
          </a:bodyPr>
          <a:lstStyle/>
          <a:p>
            <a:pPr algn="ctr" eaLnBrk="1" hangingPunct="1"/>
            <a:r>
              <a:rPr lang="tr-TR" altLang="tr-TR" sz="4400" dirty="0" smtClean="0">
                <a:solidFill>
                  <a:srgbClr val="FFFF00"/>
                </a:solidFill>
                <a:effectLst>
                  <a:glow rad="101600">
                    <a:schemeClr val="tx1">
                      <a:alpha val="60000"/>
                    </a:schemeClr>
                  </a:glow>
                  <a:reflection blurRad="6350" stA="60000" endA="900" endPos="58000" dir="5400000" sy="-100000" algn="bl" rotWithShape="0"/>
                </a:effectLst>
                <a:latin typeface="Constantia" panose="02030602050306030303" pitchFamily="18" charset="0"/>
              </a:rPr>
              <a:t>NELER YAPABİLİRİZ?</a:t>
            </a:r>
          </a:p>
        </p:txBody>
      </p:sp>
      <p:sp>
        <p:nvSpPr>
          <p:cNvPr id="38915" name="Rectangle 3"/>
          <p:cNvSpPr>
            <a:spLocks noGrp="1" noChangeArrowheads="1"/>
          </p:cNvSpPr>
          <p:nvPr>
            <p:ph idx="1"/>
          </p:nvPr>
        </p:nvSpPr>
        <p:spPr>
          <a:xfrm>
            <a:off x="395536" y="2457450"/>
            <a:ext cx="5040312" cy="2952351"/>
          </a:xfrm>
          <a:noFill/>
        </p:spPr>
        <p:txBody>
          <a:bodyPr/>
          <a:lstStyle/>
          <a:p>
            <a:pPr algn="ctr" eaLnBrk="1" hangingPunct="1">
              <a:lnSpc>
                <a:spcPct val="80000"/>
              </a:lnSpc>
              <a:buFont typeface="Wingdings" pitchFamily="2" charset="2"/>
              <a:buNone/>
            </a:pPr>
            <a:r>
              <a:rPr lang="tr-TR" altLang="tr-TR" sz="2800" i="1" dirty="0" smtClean="0">
                <a:solidFill>
                  <a:srgbClr val="00B050"/>
                </a:solidFill>
                <a:latin typeface="Constantia" panose="02030602050306030303" pitchFamily="18" charset="0"/>
              </a:rPr>
              <a:t>İLETİŞİM BECERİLERİNİ ÖĞRENEBİLİRİZ: </a:t>
            </a:r>
          </a:p>
          <a:p>
            <a:pPr eaLnBrk="1" hangingPunct="1">
              <a:lnSpc>
                <a:spcPct val="80000"/>
              </a:lnSpc>
              <a:buFont typeface="Wingdings" panose="05000000000000000000" pitchFamily="2" charset="2"/>
              <a:buChar char="Ø"/>
            </a:pPr>
            <a:r>
              <a:rPr lang="tr-TR" altLang="tr-TR" sz="2400" dirty="0" smtClean="0">
                <a:latin typeface="Constantia" panose="02030602050306030303" pitchFamily="18" charset="0"/>
              </a:rPr>
              <a:t>	</a:t>
            </a:r>
            <a:r>
              <a:rPr lang="tr-TR" altLang="tr-TR" sz="2000" dirty="0" smtClean="0">
                <a:latin typeface="Constantia" panose="02030602050306030303" pitchFamily="18" charset="0"/>
              </a:rPr>
              <a:t>Bu, söylediklerimizin duyulması ve farklılıkların tartışılması şansını artıracaktır.</a:t>
            </a:r>
          </a:p>
          <a:p>
            <a:pPr eaLnBrk="1" hangingPunct="1">
              <a:lnSpc>
                <a:spcPct val="80000"/>
              </a:lnSpc>
              <a:buFont typeface="Wingdings" panose="05000000000000000000" pitchFamily="2" charset="2"/>
              <a:buChar char="Ø"/>
            </a:pPr>
            <a:r>
              <a:rPr lang="tr-TR" altLang="tr-TR" sz="2000" dirty="0">
                <a:latin typeface="Constantia" panose="02030602050306030303" pitchFamily="18" charset="0"/>
              </a:rPr>
              <a:t>  </a:t>
            </a:r>
            <a:r>
              <a:rPr lang="tr-TR" altLang="tr-TR" sz="2000" dirty="0" smtClean="0">
                <a:latin typeface="Constantia" panose="02030602050306030303" pitchFamily="18" charset="0"/>
              </a:rPr>
              <a:t>Bazı ilişkilerde sakin ve suçlamalardan uzak bir konum sağlamak, uzun soluklu bir değişim yaratmak açısından çok önemli olabilir. </a:t>
            </a:r>
          </a:p>
        </p:txBody>
      </p:sp>
      <p:pic>
        <p:nvPicPr>
          <p:cNvPr id="389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700808"/>
            <a:ext cx="2994025" cy="446563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261200565"/>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Rot="1" noChangeArrowheads="1"/>
          </p:cNvSpPr>
          <p:nvPr>
            <p:ph type="title"/>
          </p:nvPr>
        </p:nvSpPr>
        <p:spPr>
          <a:xfrm>
            <a:off x="0" y="332656"/>
            <a:ext cx="6228184" cy="1224136"/>
          </a:xfrm>
          <a:noFill/>
        </p:spPr>
        <p:txBody>
          <a:bodyPr>
            <a:normAutofit fontScale="90000"/>
          </a:bodyPr>
          <a:lstStyle/>
          <a:p>
            <a:pPr algn="ctr" eaLnBrk="1" hangingPunct="1"/>
            <a:r>
              <a:rPr lang="tr-TR" altLang="tr-TR" sz="3800" dirty="0" smtClean="0">
                <a:solidFill>
                  <a:srgbClr val="7030A0"/>
                </a:solidFill>
                <a:effectLst>
                  <a:reflection blurRad="6350" stA="55000" endA="300" endPos="45500" dir="5400000" sy="-100000" algn="bl" rotWithShape="0"/>
                </a:effectLst>
                <a:latin typeface="Constantia" panose="02030602050306030303" pitchFamily="18" charset="0"/>
              </a:rPr>
              <a:t>ÖFKEMİ NASIL İFADE EDİYORUM?</a:t>
            </a:r>
          </a:p>
        </p:txBody>
      </p:sp>
      <p:sp>
        <p:nvSpPr>
          <p:cNvPr id="41987" name="Rectangle 3"/>
          <p:cNvSpPr>
            <a:spLocks noGrp="1" noChangeArrowheads="1"/>
          </p:cNvSpPr>
          <p:nvPr>
            <p:ph idx="1"/>
          </p:nvPr>
        </p:nvSpPr>
        <p:spPr>
          <a:xfrm>
            <a:off x="467544" y="1938536"/>
            <a:ext cx="5472113" cy="3845024"/>
          </a:xfrm>
          <a:noFill/>
        </p:spPr>
        <p:txBody>
          <a:bodyPr/>
          <a:lstStyle/>
          <a:p>
            <a:pPr eaLnBrk="1" hangingPunct="1">
              <a:lnSpc>
                <a:spcPct val="90000"/>
              </a:lnSpc>
              <a:buFont typeface="Wingdings" pitchFamily="2" charset="2"/>
              <a:buNone/>
            </a:pPr>
            <a:r>
              <a:rPr lang="tr-TR" altLang="tr-TR" sz="2000" dirty="0" smtClean="0">
                <a:solidFill>
                  <a:schemeClr val="bg2"/>
                </a:solidFill>
                <a:latin typeface="Constantia" panose="02030602050306030303" pitchFamily="18" charset="0"/>
              </a:rPr>
              <a:t>		</a:t>
            </a:r>
          </a:p>
          <a:p>
            <a:pPr eaLnBrk="1" hangingPunct="1">
              <a:lnSpc>
                <a:spcPct val="90000"/>
              </a:lnSpc>
              <a:buFont typeface="Wingdings" panose="05000000000000000000" pitchFamily="2" charset="2"/>
              <a:buChar char="Ø"/>
            </a:pPr>
            <a:r>
              <a:rPr lang="tr-TR" altLang="tr-TR" sz="2000" dirty="0" smtClean="0">
                <a:latin typeface="Constantia" panose="02030602050306030303" pitchFamily="18" charset="0"/>
              </a:rPr>
              <a:t>"Sen bu iş için yetersizsin." Öfkemiz karşımızdakinin bir davranışıyla ilgiliyse kullandığımız yukarıdaki ifade gerçekte "sen dili" adı verilen ve saldırganlık niteliği taşıyan ifadelerdir. </a:t>
            </a:r>
          </a:p>
          <a:p>
            <a:pPr eaLnBrk="1" hangingPunct="1">
              <a:lnSpc>
                <a:spcPct val="90000"/>
              </a:lnSpc>
              <a:buFont typeface="Wingdings" panose="05000000000000000000" pitchFamily="2" charset="2"/>
              <a:buChar char="Ø"/>
            </a:pPr>
            <a:r>
              <a:rPr lang="tr-TR" altLang="tr-TR" sz="2000" dirty="0" smtClean="0">
                <a:latin typeface="Constantia" panose="02030602050306030303" pitchFamily="18" charset="0"/>
              </a:rPr>
              <a:t>Bu tür ifadeler insan ilişkilerini örseler, sarsar, karşı tarafı sinirlendirir, kızdırır ve güvensizlik yaratır.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628800"/>
            <a:ext cx="2476500" cy="446449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15843223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Öğretmenlere Kendi Öfkelerini İdare Etmede Öneriler</a:t>
            </a:r>
            <a:endParaRPr lang="tr-TR"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aphicFrame>
        <p:nvGraphicFramePr>
          <p:cNvPr id="4" name="Diyagram 3"/>
          <p:cNvGraphicFramePr/>
          <p:nvPr>
            <p:extLst>
              <p:ext uri="{D42A27DB-BD31-4B8C-83A1-F6EECF244321}">
                <p14:modId xmlns:p14="http://schemas.microsoft.com/office/powerpoint/2010/main" val="1675764215"/>
              </p:ext>
            </p:extLst>
          </p:nvPr>
        </p:nvGraphicFramePr>
        <p:xfrm>
          <a:off x="487026" y="980728"/>
          <a:ext cx="6592858" cy="5527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72601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281319"/>
            <a:ext cx="6347713" cy="1320800"/>
          </a:xfrm>
        </p:spPr>
        <p:txBody>
          <a:bodyPr>
            <a:normAutofit/>
          </a:bodyPr>
          <a:lstStyle/>
          <a:p>
            <a:r>
              <a:rPr lang="tr-TR" sz="4000" b="1" dirty="0" smtClean="0">
                <a:ln w="6600">
                  <a:solidFill>
                    <a:schemeClr val="accent2"/>
                  </a:solidFill>
                  <a:prstDash val="solid"/>
                </a:ln>
                <a:solidFill>
                  <a:srgbClr val="FFFFFF"/>
                </a:solidFill>
                <a:effectLst>
                  <a:outerShdw dist="38100" dir="2700000" algn="tl" rotWithShape="0">
                    <a:schemeClr val="accent2"/>
                  </a:outerShdw>
                </a:effectLst>
              </a:rPr>
              <a:t>ÖFKE NE DEĞİLDİR?</a:t>
            </a:r>
            <a:endParaRPr lang="tr-TR" sz="4000" b="1" dirty="0">
              <a:ln w="6600">
                <a:solidFill>
                  <a:schemeClr val="accent2"/>
                </a:solidFill>
                <a:prstDash val="solid"/>
              </a:ln>
              <a:solidFill>
                <a:srgbClr val="FFFFFF"/>
              </a:solidFill>
              <a:effectLst>
                <a:outerShdw dist="38100" dir="2700000" algn="tl" rotWithShape="0">
                  <a:schemeClr val="accent2"/>
                </a:outerShdw>
              </a:effectLst>
            </a:endParaRPr>
          </a:p>
        </p:txBody>
      </p:sp>
      <p:graphicFrame>
        <p:nvGraphicFramePr>
          <p:cNvPr id="4" name="Diyagram 3"/>
          <p:cNvGraphicFramePr/>
          <p:nvPr>
            <p:extLst>
              <p:ext uri="{D42A27DB-BD31-4B8C-83A1-F6EECF244321}">
                <p14:modId xmlns:p14="http://schemas.microsoft.com/office/powerpoint/2010/main" val="1804485614"/>
              </p:ext>
            </p:extLst>
          </p:nvPr>
        </p:nvGraphicFramePr>
        <p:xfrm>
          <a:off x="899592" y="155679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C:\Users\YaSeMiN\Desktop\images3NXA9YC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4437111"/>
            <a:ext cx="1296144" cy="108012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blog.milliyet.com.tr/imgroot/blogv7/Blog333/2011/09/11/29/144290-3-4-1a0df.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600" y="3068960"/>
            <a:ext cx="1296144" cy="10422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http://4.bp.blogspot.com/-lnRPEBVAips/U1IikgUywMI/AAAAAAAAAGU/OHD5MLE2Hu8/s1600/Eski+Sevgiliden+%C4%B0ntikam+Almak.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600" y="1705679"/>
            <a:ext cx="1296144" cy="101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5229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609600" y="228600"/>
            <a:ext cx="5834608" cy="990600"/>
          </a:xfrm>
        </p:spPr>
        <p:txBody>
          <a:bodyPr>
            <a:normAutofit/>
          </a:bodyPr>
          <a:lstStyle/>
          <a:p>
            <a:pPr algn="ctr"/>
            <a:r>
              <a:rPr lang="tr-TR" altLang="tr-TR" sz="4400" dirty="0" smtClean="0">
                <a:solidFill>
                  <a:schemeClr val="accent2">
                    <a:lumMod val="75000"/>
                  </a:schemeClr>
                </a:solidFill>
                <a:effectLst>
                  <a:reflection blurRad="6350" stA="60000" endA="900" endPos="58000" dir="5400000" sy="-100000" algn="bl" rotWithShape="0"/>
                </a:effectLst>
                <a:latin typeface="Constantia" panose="02030602050306030303" pitchFamily="18" charset="0"/>
              </a:rPr>
              <a:t>NE YAPABİLİRİZ?</a:t>
            </a:r>
          </a:p>
        </p:txBody>
      </p:sp>
      <p:sp>
        <p:nvSpPr>
          <p:cNvPr id="43011" name="Rectangle 3"/>
          <p:cNvSpPr>
            <a:spLocks noGrp="1"/>
          </p:cNvSpPr>
          <p:nvPr>
            <p:ph idx="1"/>
          </p:nvPr>
        </p:nvSpPr>
        <p:spPr>
          <a:xfrm>
            <a:off x="179512" y="1432443"/>
            <a:ext cx="6972850" cy="880432"/>
          </a:xfrm>
        </p:spPr>
        <p:txBody>
          <a:bodyPr>
            <a:normAutofit/>
          </a:bodyPr>
          <a:lstStyle/>
          <a:p>
            <a:pPr>
              <a:buFont typeface="Wingdings" panose="05000000000000000000" pitchFamily="2" charset="2"/>
              <a:buChar char="Ø"/>
            </a:pPr>
            <a:r>
              <a:rPr lang="tr-TR" altLang="tr-TR" sz="2400" dirty="0" smtClean="0">
                <a:latin typeface="Constantia" panose="02030602050306030303" pitchFamily="18" charset="0"/>
              </a:rPr>
              <a:t>Kendinizi ve öfkenizi ben iletisiyle ifade edebilirsiniz.</a:t>
            </a:r>
          </a:p>
        </p:txBody>
      </p:sp>
      <p:pic>
        <p:nvPicPr>
          <p:cNvPr id="3074" name="Picture 2" descr="http://cdncms.zaman.com.tr/2014/01/29/ofkeli-coc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212976"/>
            <a:ext cx="2688233" cy="27454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Dikdörtgen Belirtme Çizgisi 1"/>
          <p:cNvSpPr/>
          <p:nvPr/>
        </p:nvSpPr>
        <p:spPr>
          <a:xfrm>
            <a:off x="323528" y="2474893"/>
            <a:ext cx="1728192" cy="576065"/>
          </a:xfrm>
          <a:prstGeom prst="wedgeRectCallout">
            <a:avLst>
              <a:gd name="adj1" fmla="val -9236"/>
              <a:gd name="adj2" fmla="val 7989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Sen ….</a:t>
            </a:r>
            <a:endParaRPr lang="tr-TR" dirty="0"/>
          </a:p>
        </p:txBody>
      </p:sp>
      <p:sp>
        <p:nvSpPr>
          <p:cNvPr id="7" name="Dikdörtgen Belirtme Çizgisi 6"/>
          <p:cNvSpPr/>
          <p:nvPr/>
        </p:nvSpPr>
        <p:spPr>
          <a:xfrm>
            <a:off x="2662808" y="2518118"/>
            <a:ext cx="1728192" cy="576065"/>
          </a:xfrm>
          <a:prstGeom prst="wedgeRectCallout">
            <a:avLst>
              <a:gd name="adj1" fmla="val -42577"/>
              <a:gd name="adj2" fmla="val 8424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Beni deli ediyorsun!</a:t>
            </a:r>
            <a:endParaRPr lang="tr-TR" dirty="0"/>
          </a:p>
        </p:txBody>
      </p:sp>
      <p:sp>
        <p:nvSpPr>
          <p:cNvPr id="8" name="Dikdörtgen Belirtme Çizgisi 7"/>
          <p:cNvSpPr/>
          <p:nvPr/>
        </p:nvSpPr>
        <p:spPr>
          <a:xfrm>
            <a:off x="3419872" y="3736976"/>
            <a:ext cx="1728192" cy="576065"/>
          </a:xfrm>
          <a:prstGeom prst="wedgeRectCallout">
            <a:avLst>
              <a:gd name="adj1" fmla="val -51275"/>
              <a:gd name="adj2" fmla="val 9294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smtClean="0"/>
              <a:t>Bıktım Senden!</a:t>
            </a:r>
            <a:endParaRPr lang="tr-TR" dirty="0"/>
          </a:p>
        </p:txBody>
      </p:sp>
      <p:sp>
        <p:nvSpPr>
          <p:cNvPr id="9" name="Dikdörtgen Belirtme Çizgisi 8"/>
          <p:cNvSpPr/>
          <p:nvPr/>
        </p:nvSpPr>
        <p:spPr>
          <a:xfrm>
            <a:off x="3077806" y="5165096"/>
            <a:ext cx="1728192" cy="576065"/>
          </a:xfrm>
          <a:prstGeom prst="wedgeRectCallout">
            <a:avLst>
              <a:gd name="adj1" fmla="val -65046"/>
              <a:gd name="adj2" fmla="val 25535"/>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dirty="0" smtClean="0"/>
              <a:t>Yanlış yaptın!</a:t>
            </a:r>
            <a:endParaRPr lang="tr-TR" dirty="0"/>
          </a:p>
        </p:txBody>
      </p:sp>
      <p:sp>
        <p:nvSpPr>
          <p:cNvPr id="10" name="Dikdörtgen Belirtme Çizgisi 9"/>
          <p:cNvSpPr/>
          <p:nvPr/>
        </p:nvSpPr>
        <p:spPr>
          <a:xfrm>
            <a:off x="1043608" y="6277131"/>
            <a:ext cx="1728192" cy="576065"/>
          </a:xfrm>
          <a:prstGeom prst="wedgeRectCallout">
            <a:avLst>
              <a:gd name="adj1" fmla="val -15034"/>
              <a:gd name="adj2" fmla="val -91883"/>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dirty="0" smtClean="0"/>
              <a:t>Yanılıyorsun.</a:t>
            </a:r>
            <a:endParaRPr lang="tr-TR" dirty="0"/>
          </a:p>
        </p:txBody>
      </p:sp>
      <p:sp>
        <p:nvSpPr>
          <p:cNvPr id="6" name="Akış Çizelgesi: Veri 5"/>
          <p:cNvSpPr/>
          <p:nvPr/>
        </p:nvSpPr>
        <p:spPr>
          <a:xfrm rot="2454514">
            <a:off x="2924245" y="1573813"/>
            <a:ext cx="546318" cy="6023755"/>
          </a:xfrm>
          <a:prstGeom prst="flowChartInputOutput">
            <a:avLst/>
          </a:prstGeom>
        </p:spPr>
        <p:style>
          <a:lnRef idx="2">
            <a:schemeClr val="accent6"/>
          </a:lnRef>
          <a:fillRef idx="1">
            <a:schemeClr val="lt1"/>
          </a:fillRef>
          <a:effectRef idx="0">
            <a:schemeClr val="accent6"/>
          </a:effectRef>
          <a:fontRef idx="minor">
            <a:schemeClr val="dk1"/>
          </a:fontRef>
        </p:style>
        <p:txBody>
          <a:bodyPr vert="wordArtVert" rtlCol="0" anchor="ctr"/>
          <a:lstStyle/>
          <a:p>
            <a:pPr algn="ctr"/>
            <a:r>
              <a:rPr lang="tr-TR" dirty="0" smtClean="0">
                <a:solidFill>
                  <a:srgbClr val="9900FF"/>
                </a:solidFill>
              </a:rPr>
              <a:t>Gibi suçlayıcı</a:t>
            </a:r>
            <a:endParaRPr lang="tr-TR" dirty="0">
              <a:solidFill>
                <a:srgbClr val="9900FF"/>
              </a:solidFill>
            </a:endParaRPr>
          </a:p>
        </p:txBody>
      </p:sp>
      <p:sp>
        <p:nvSpPr>
          <p:cNvPr id="15" name="Akış Çizelgesi: Veri 14"/>
          <p:cNvSpPr/>
          <p:nvPr/>
        </p:nvSpPr>
        <p:spPr>
          <a:xfrm rot="18692363">
            <a:off x="3067041" y="1394875"/>
            <a:ext cx="514348" cy="6023755"/>
          </a:xfrm>
          <a:prstGeom prst="flowChartInputOutput">
            <a:avLst/>
          </a:prstGeom>
        </p:spPr>
        <p:style>
          <a:lnRef idx="2">
            <a:schemeClr val="dk1"/>
          </a:lnRef>
          <a:fillRef idx="1">
            <a:schemeClr val="lt1"/>
          </a:fillRef>
          <a:effectRef idx="0">
            <a:schemeClr val="dk1"/>
          </a:effectRef>
          <a:fontRef idx="minor">
            <a:schemeClr val="dk1"/>
          </a:fontRef>
        </p:style>
        <p:txBody>
          <a:bodyPr vert="wordArtVert" rtlCol="0" anchor="ctr"/>
          <a:lstStyle/>
          <a:p>
            <a:pPr algn="ctr"/>
            <a:r>
              <a:rPr lang="tr-TR" dirty="0" smtClean="0">
                <a:solidFill>
                  <a:srgbClr val="FF0000"/>
                </a:solidFill>
              </a:rPr>
              <a:t>İfadelerden sakının</a:t>
            </a:r>
            <a:endParaRPr lang="tr-TR" dirty="0">
              <a:solidFill>
                <a:srgbClr val="FF0000"/>
              </a:solidFill>
            </a:endParaRPr>
          </a:p>
        </p:txBody>
      </p:sp>
      <p:sp>
        <p:nvSpPr>
          <p:cNvPr id="11" name="Sağ Ayraç 10"/>
          <p:cNvSpPr/>
          <p:nvPr/>
        </p:nvSpPr>
        <p:spPr>
          <a:xfrm>
            <a:off x="5508104" y="2312875"/>
            <a:ext cx="792088" cy="4068453"/>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tr-TR"/>
          </a:p>
        </p:txBody>
      </p:sp>
      <p:sp>
        <p:nvSpPr>
          <p:cNvPr id="12" name="Köşeleri Yuvarlanmış Dikdörtgen Belirtme Çizgisi 11"/>
          <p:cNvSpPr/>
          <p:nvPr/>
        </p:nvSpPr>
        <p:spPr>
          <a:xfrm>
            <a:off x="6215296" y="3094182"/>
            <a:ext cx="1525056" cy="1846985"/>
          </a:xfrm>
          <a:prstGeom prst="wedgeRoundRectCallout">
            <a:avLst>
              <a:gd name="adj1" fmla="val -56045"/>
              <a:gd name="adj2" fmla="val -378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dirty="0" smtClean="0"/>
              <a:t>Bunların yerine duruma yönelik duygularınızı ifade edin.</a:t>
            </a:r>
            <a:endParaRPr lang="tr-TR" sz="1600" dirty="0"/>
          </a:p>
        </p:txBody>
      </p:sp>
    </p:spTree>
    <p:extLst>
      <p:ext uri="{BB962C8B-B14F-4D97-AF65-F5344CB8AC3E}">
        <p14:creationId xmlns:p14="http://schemas.microsoft.com/office/powerpoint/2010/main" val="725647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6" grpId="0" animBg="1"/>
      <p:bldP spid="15"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467544" y="5413863"/>
            <a:ext cx="6192688" cy="1446835"/>
          </a:xfrm>
          <a:solidFill>
            <a:schemeClr val="bg1">
              <a:lumMod val="85000"/>
              <a:alpha val="32000"/>
            </a:schemeClr>
          </a:solidFill>
        </p:spPr>
        <p:txBody>
          <a:bodyPr>
            <a:normAutofit/>
          </a:bodyPr>
          <a:lstStyle/>
          <a:p>
            <a:pPr algn="ctr" eaLnBrk="1" hangingPunct="1">
              <a:lnSpc>
                <a:spcPct val="80000"/>
              </a:lnSpc>
              <a:buFont typeface="Wingdings" pitchFamily="2" charset="2"/>
              <a:buNone/>
            </a:pPr>
            <a:r>
              <a:rPr lang="tr-TR" altLang="tr-TR" dirty="0" smtClean="0">
                <a:solidFill>
                  <a:schemeClr val="tx1"/>
                </a:solidFill>
                <a:latin typeface="Constantia" panose="02030602050306030303" pitchFamily="18" charset="0"/>
              </a:rPr>
              <a:t>	 </a:t>
            </a:r>
            <a:r>
              <a:rPr lang="tr-TR" altLang="tr-TR" sz="2200" dirty="0" smtClean="0">
                <a:solidFill>
                  <a:schemeClr val="tx1"/>
                </a:solidFill>
                <a:latin typeface="Constantia" panose="02030602050306030303" pitchFamily="18" charset="0"/>
              </a:rPr>
              <a:t>Ben dili, saldırı niteliği taşımaz, bu yüzden de ben dili kullanan kişiler daha iyi iletişim kurarlar. Ben dili dürüstlüğün en etkili ifadelerinden biridir ve karşı tarafa kişinin kendinden sorumlu olduğu mesajını verir. </a:t>
            </a:r>
          </a:p>
        </p:txBody>
      </p:sp>
      <p:sp>
        <p:nvSpPr>
          <p:cNvPr id="2" name="Metin kutusu 1"/>
          <p:cNvSpPr txBox="1"/>
          <p:nvPr/>
        </p:nvSpPr>
        <p:spPr>
          <a:xfrm>
            <a:off x="2771800" y="86432"/>
            <a:ext cx="2016224" cy="646331"/>
          </a:xfrm>
          <a:prstGeom prst="rect">
            <a:avLst/>
          </a:prstGeom>
          <a:noFill/>
        </p:spPr>
        <p:txBody>
          <a:bodyPr wrap="square" rtlCol="0">
            <a:spAutoFit/>
          </a:bodyPr>
          <a:lstStyle/>
          <a:p>
            <a:r>
              <a:rPr lang="tr-TR" sz="3600" dirty="0" smtClean="0">
                <a:effectLst>
                  <a:glow rad="63500">
                    <a:schemeClr val="accent6">
                      <a:satMod val="175000"/>
                      <a:alpha val="40000"/>
                    </a:schemeClr>
                  </a:glow>
                  <a:reflection blurRad="6350" stA="60000" endA="900" endPos="60000" dist="29997" dir="5400000" sy="-100000" algn="bl" rotWithShape="0"/>
                </a:effectLst>
                <a:latin typeface="Constantia" panose="02030602050306030303" pitchFamily="18" charset="0"/>
              </a:rPr>
              <a:t>Örneğin;</a:t>
            </a:r>
            <a:endParaRPr lang="tr-TR" sz="3600" dirty="0">
              <a:effectLst>
                <a:glow rad="63500">
                  <a:schemeClr val="accent6">
                    <a:satMod val="175000"/>
                    <a:alpha val="40000"/>
                  </a:schemeClr>
                </a:glow>
                <a:reflection blurRad="6350" stA="60000" endA="900" endPos="60000" dist="29997" dir="5400000" sy="-100000" algn="bl" rotWithShape="0"/>
              </a:effectLst>
              <a:latin typeface="Constantia" panose="02030602050306030303" pitchFamily="18" charset="0"/>
            </a:endParaRPr>
          </a:p>
        </p:txBody>
      </p:sp>
      <p:sp>
        <p:nvSpPr>
          <p:cNvPr id="4" name="Metin kutusu 3"/>
          <p:cNvSpPr txBox="1"/>
          <p:nvPr/>
        </p:nvSpPr>
        <p:spPr>
          <a:xfrm>
            <a:off x="395536" y="1124744"/>
            <a:ext cx="2016224" cy="646331"/>
          </a:xfrm>
          <a:prstGeom prst="rect">
            <a:avLst/>
          </a:prstGeom>
          <a:noFill/>
        </p:spPr>
        <p:txBody>
          <a:bodyPr wrap="square" rtlCol="0">
            <a:spAutoFit/>
          </a:bodyPr>
          <a:lstStyle/>
          <a:p>
            <a:r>
              <a:rPr lang="tr-TR" sz="3600" dirty="0" smtClean="0">
                <a:solidFill>
                  <a:srgbClr val="FF0000"/>
                </a:solidFill>
                <a:effectLst>
                  <a:glow rad="63500">
                    <a:srgbClr val="FFFF00">
                      <a:alpha val="40000"/>
                    </a:srgbClr>
                  </a:glow>
                  <a:reflection blurRad="6350" stA="60000" endA="900" endPos="60000" dist="29997" dir="5400000" sy="-100000" algn="bl" rotWithShape="0"/>
                </a:effectLst>
                <a:latin typeface="Constantia" panose="02030602050306030303" pitchFamily="18" charset="0"/>
              </a:rPr>
              <a:t>Sen Dili</a:t>
            </a:r>
            <a:endParaRPr lang="tr-TR" sz="3600" dirty="0">
              <a:solidFill>
                <a:srgbClr val="FF0000"/>
              </a:solidFill>
              <a:effectLst>
                <a:glow rad="63500">
                  <a:srgbClr val="FFFF00">
                    <a:alpha val="40000"/>
                  </a:srgbClr>
                </a:glow>
                <a:reflection blurRad="6350" stA="60000" endA="900" endPos="60000" dist="29997" dir="5400000" sy="-100000" algn="bl" rotWithShape="0"/>
              </a:effectLst>
              <a:latin typeface="Constantia" panose="02030602050306030303" pitchFamily="18" charset="0"/>
            </a:endParaRPr>
          </a:p>
        </p:txBody>
      </p:sp>
      <p:sp>
        <p:nvSpPr>
          <p:cNvPr id="5" name="Metin kutusu 4"/>
          <p:cNvSpPr txBox="1"/>
          <p:nvPr/>
        </p:nvSpPr>
        <p:spPr>
          <a:xfrm>
            <a:off x="5220072" y="1124744"/>
            <a:ext cx="2016224" cy="646331"/>
          </a:xfrm>
          <a:prstGeom prst="rect">
            <a:avLst/>
          </a:prstGeom>
          <a:noFill/>
        </p:spPr>
        <p:txBody>
          <a:bodyPr wrap="square" rtlCol="0">
            <a:spAutoFit/>
          </a:bodyPr>
          <a:lstStyle/>
          <a:p>
            <a:r>
              <a:rPr lang="tr-TR" sz="3600" dirty="0" smtClean="0">
                <a:solidFill>
                  <a:schemeClr val="accent1"/>
                </a:solidFill>
                <a:effectLst>
                  <a:glow rad="228600">
                    <a:schemeClr val="accent1">
                      <a:satMod val="175000"/>
                      <a:alpha val="40000"/>
                    </a:schemeClr>
                  </a:glow>
                  <a:reflection blurRad="6350" stA="60000" endA="900" endPos="60000" dist="29997" dir="5400000" sy="-100000" algn="bl" rotWithShape="0"/>
                </a:effectLst>
                <a:latin typeface="Constantia" panose="02030602050306030303" pitchFamily="18" charset="0"/>
              </a:rPr>
              <a:t>Ben Dili</a:t>
            </a:r>
            <a:endParaRPr lang="tr-TR" sz="3600" dirty="0">
              <a:solidFill>
                <a:schemeClr val="accent1"/>
              </a:solidFill>
              <a:effectLst>
                <a:glow rad="228600">
                  <a:schemeClr val="accent1">
                    <a:satMod val="175000"/>
                    <a:alpha val="40000"/>
                  </a:schemeClr>
                </a:glow>
                <a:reflection blurRad="6350" stA="60000" endA="900" endPos="60000" dist="29997" dir="5400000" sy="-100000" algn="bl" rotWithShape="0"/>
              </a:effectLst>
              <a:latin typeface="Constantia" panose="02030602050306030303" pitchFamily="18" charset="0"/>
            </a:endParaRPr>
          </a:p>
        </p:txBody>
      </p:sp>
      <p:sp>
        <p:nvSpPr>
          <p:cNvPr id="3" name="Gülen Yüz 2"/>
          <p:cNvSpPr/>
          <p:nvPr/>
        </p:nvSpPr>
        <p:spPr>
          <a:xfrm>
            <a:off x="3311860" y="3284984"/>
            <a:ext cx="936104" cy="1008112"/>
          </a:xfrm>
          <a:prstGeom prst="smileyFace">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tr-TR"/>
          </a:p>
        </p:txBody>
      </p:sp>
      <p:sp>
        <p:nvSpPr>
          <p:cNvPr id="6" name="Dikdörtgen Belirtme Çizgisi 5"/>
          <p:cNvSpPr/>
          <p:nvPr/>
        </p:nvSpPr>
        <p:spPr>
          <a:xfrm>
            <a:off x="395536" y="2420888"/>
            <a:ext cx="2448272" cy="936104"/>
          </a:xfrm>
          <a:prstGeom prst="wedgeRectCallout">
            <a:avLst>
              <a:gd name="adj1" fmla="val 50857"/>
              <a:gd name="adj2" fmla="val 66514"/>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latin typeface="Constantia" panose="02030602050306030303" pitchFamily="18" charset="0"/>
              </a:rPr>
              <a:t>Kendi aranızda konuşmaktan zevk alıyorsunuz.</a:t>
            </a:r>
            <a:endParaRPr lang="tr-TR" dirty="0">
              <a:latin typeface="Constantia" panose="02030602050306030303" pitchFamily="18" charset="0"/>
            </a:endParaRPr>
          </a:p>
        </p:txBody>
      </p:sp>
      <p:sp>
        <p:nvSpPr>
          <p:cNvPr id="8" name="Dikdörtgen Belirtme Çizgisi 7"/>
          <p:cNvSpPr/>
          <p:nvPr/>
        </p:nvSpPr>
        <p:spPr>
          <a:xfrm>
            <a:off x="4644008" y="2420888"/>
            <a:ext cx="2448272" cy="936104"/>
          </a:xfrm>
          <a:prstGeom prst="wedgeRectCallout">
            <a:avLst>
              <a:gd name="adj1" fmla="val -56073"/>
              <a:gd name="adj2" fmla="val 6651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Constantia" panose="02030602050306030303" pitchFamily="18" charset="0"/>
              </a:rPr>
              <a:t>Beni dinlemediğiniz için üzülüyorum.</a:t>
            </a:r>
            <a:endParaRPr lang="tr-TR" dirty="0">
              <a:latin typeface="Constantia" panose="02030602050306030303" pitchFamily="18" charset="0"/>
            </a:endParaRPr>
          </a:p>
        </p:txBody>
      </p:sp>
      <p:sp>
        <p:nvSpPr>
          <p:cNvPr id="9" name="Dikdörtgen Belirtme Çizgisi 8"/>
          <p:cNvSpPr/>
          <p:nvPr/>
        </p:nvSpPr>
        <p:spPr>
          <a:xfrm>
            <a:off x="395536" y="4050828"/>
            <a:ext cx="2448272" cy="1106363"/>
          </a:xfrm>
          <a:prstGeom prst="wedgeRectCallout">
            <a:avLst>
              <a:gd name="adj1" fmla="val 66717"/>
              <a:gd name="adj2" fmla="val -32506"/>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latin typeface="Constantia" panose="02030602050306030303" pitchFamily="18" charset="0"/>
              </a:rPr>
              <a:t>Kurallara uymayıp, düzeni bozmaz hoşunuza gidiyor, sorumsuzsunuz</a:t>
            </a:r>
            <a:endParaRPr lang="tr-TR" dirty="0">
              <a:latin typeface="Constantia" panose="02030602050306030303" pitchFamily="18" charset="0"/>
            </a:endParaRPr>
          </a:p>
        </p:txBody>
      </p:sp>
      <p:sp>
        <p:nvSpPr>
          <p:cNvPr id="10" name="Dikdörtgen Belirtme Çizgisi 9"/>
          <p:cNvSpPr/>
          <p:nvPr/>
        </p:nvSpPr>
        <p:spPr>
          <a:xfrm>
            <a:off x="4653119" y="4050827"/>
            <a:ext cx="2448272" cy="1106363"/>
          </a:xfrm>
          <a:prstGeom prst="wedgeRectCallout">
            <a:avLst>
              <a:gd name="adj1" fmla="val -67840"/>
              <a:gd name="adj2" fmla="val -311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Constantia" panose="02030602050306030303" pitchFamily="18" charset="0"/>
              </a:rPr>
              <a:t>Kurallara uymadığınız için okulun düzenini sağlamakta güçlük çekiyorum.</a:t>
            </a:r>
            <a:endParaRPr lang="tr-TR" dirty="0">
              <a:latin typeface="Constantia" panose="02030602050306030303" pitchFamily="18" charset="0"/>
            </a:endParaRPr>
          </a:p>
        </p:txBody>
      </p:sp>
    </p:spTree>
    <p:extLst>
      <p:ext uri="{BB962C8B-B14F-4D97-AF65-F5344CB8AC3E}">
        <p14:creationId xmlns:p14="http://schemas.microsoft.com/office/powerpoint/2010/main" val="1414197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4034">
                                            <p:bg/>
                                          </p:spTgt>
                                        </p:tgtEl>
                                        <p:attrNameLst>
                                          <p:attrName>style.visibility</p:attrName>
                                        </p:attrNameLst>
                                      </p:cBhvr>
                                      <p:to>
                                        <p:strVal val="visible"/>
                                      </p:to>
                                    </p:set>
                                    <p:animEffect transition="in" filter="fade">
                                      <p:cBhvr>
                                        <p:cTn id="31" dur="1000"/>
                                        <p:tgtEl>
                                          <p:spTgt spid="44034">
                                            <p:bg/>
                                          </p:spTgt>
                                        </p:tgtEl>
                                      </p:cBhvr>
                                    </p:animEffect>
                                    <p:anim calcmode="lin" valueType="num">
                                      <p:cBhvr>
                                        <p:cTn id="32" dur="1000" fill="hold"/>
                                        <p:tgtEl>
                                          <p:spTgt spid="44034">
                                            <p:bg/>
                                          </p:spTgt>
                                        </p:tgtEl>
                                        <p:attrNameLst>
                                          <p:attrName>ppt_x</p:attrName>
                                        </p:attrNameLst>
                                      </p:cBhvr>
                                      <p:tavLst>
                                        <p:tav tm="0">
                                          <p:val>
                                            <p:strVal val="#ppt_x"/>
                                          </p:val>
                                        </p:tav>
                                        <p:tav tm="100000">
                                          <p:val>
                                            <p:strVal val="#ppt_x"/>
                                          </p:val>
                                        </p:tav>
                                      </p:tavLst>
                                    </p:anim>
                                    <p:anim calcmode="lin" valueType="num">
                                      <p:cBhvr>
                                        <p:cTn id="33" dur="1000" fill="hold"/>
                                        <p:tgtEl>
                                          <p:spTgt spid="44034">
                                            <p:bg/>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4034">
                                            <p:txEl>
                                              <p:pRg st="0" end="0"/>
                                            </p:txEl>
                                          </p:spTgt>
                                        </p:tgtEl>
                                        <p:attrNameLst>
                                          <p:attrName>style.visibility</p:attrName>
                                        </p:attrNameLst>
                                      </p:cBhvr>
                                      <p:to>
                                        <p:strVal val="visible"/>
                                      </p:to>
                                    </p:set>
                                    <p:animEffect transition="in" filter="fade">
                                      <p:cBhvr>
                                        <p:cTn id="38" dur="1000"/>
                                        <p:tgtEl>
                                          <p:spTgt spid="44034">
                                            <p:txEl>
                                              <p:pRg st="0" end="0"/>
                                            </p:txEl>
                                          </p:spTgt>
                                        </p:tgtEl>
                                      </p:cBhvr>
                                    </p:animEffect>
                                    <p:anim calcmode="lin" valueType="num">
                                      <p:cBhvr>
                                        <p:cTn id="39" dur="1000" fill="hold"/>
                                        <p:tgtEl>
                                          <p:spTgt spid="44034">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4403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animBg="1"/>
      <p:bldP spid="6" grpId="0" animBg="1"/>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596019" y="281071"/>
            <a:ext cx="6552976" cy="1700808"/>
          </a:xfrm>
        </p:spPr>
        <p:txBody>
          <a:bodyPr>
            <a:normAutofit/>
          </a:bodyPr>
          <a:lstStyle/>
          <a:p>
            <a:pPr>
              <a:lnSpc>
                <a:spcPct val="90000"/>
              </a:lnSpc>
              <a:buFont typeface="Wingdings" pitchFamily="2" charset="2"/>
              <a:buNone/>
            </a:pPr>
            <a:endParaRPr lang="tr-TR" sz="2800" dirty="0">
              <a:latin typeface="Agency FB" pitchFamily="34" charset="0"/>
            </a:endParaRPr>
          </a:p>
          <a:p>
            <a:pPr>
              <a:lnSpc>
                <a:spcPct val="90000"/>
              </a:lnSpc>
              <a:buFont typeface="Wingdings" panose="05000000000000000000" pitchFamily="2" charset="2"/>
              <a:buChar char="ü"/>
            </a:pPr>
            <a:r>
              <a:rPr lang="tr-TR" sz="2400" dirty="0" smtClean="0">
                <a:solidFill>
                  <a:srgbClr val="FF9933"/>
                </a:solidFill>
                <a:latin typeface="Constantia" panose="02030602050306030303" pitchFamily="18" charset="0"/>
                <a:cs typeface="Times New Roman" pitchFamily="18" charset="0"/>
              </a:rPr>
              <a:t> </a:t>
            </a:r>
            <a:r>
              <a:rPr lang="tr-TR" sz="2000" dirty="0" smtClean="0">
                <a:solidFill>
                  <a:srgbClr val="7030A0"/>
                </a:solidFill>
                <a:latin typeface="Constantia" panose="02030602050306030303" pitchFamily="18" charset="0"/>
                <a:cs typeface="Times New Roman" pitchFamily="18" charset="0"/>
              </a:rPr>
              <a:t>Sinirlendiğinizde </a:t>
            </a:r>
            <a:r>
              <a:rPr lang="tr-TR" sz="2000" dirty="0">
                <a:solidFill>
                  <a:srgbClr val="7030A0"/>
                </a:solidFill>
                <a:latin typeface="Constantia" panose="02030602050306030303" pitchFamily="18" charset="0"/>
                <a:cs typeface="Times New Roman" pitchFamily="18" charset="0"/>
              </a:rPr>
              <a:t>tepki vermeden önce </a:t>
            </a:r>
            <a:r>
              <a:rPr lang="tr-TR" sz="2000" i="1" u="sng" dirty="0">
                <a:solidFill>
                  <a:srgbClr val="7030A0"/>
                </a:solidFill>
                <a:latin typeface="Constantia" panose="02030602050306030303" pitchFamily="18" charset="0"/>
                <a:cs typeface="Times New Roman" pitchFamily="18" charset="0"/>
              </a:rPr>
              <a:t>5 kere</a:t>
            </a:r>
            <a:r>
              <a:rPr lang="tr-TR" sz="2000" dirty="0">
                <a:solidFill>
                  <a:srgbClr val="7030A0"/>
                </a:solidFill>
                <a:latin typeface="Constantia" panose="02030602050306030303" pitchFamily="18" charset="0"/>
                <a:cs typeface="Times New Roman" pitchFamily="18" charset="0"/>
              </a:rPr>
              <a:t>  derin nefes alıp verin </a:t>
            </a:r>
            <a:r>
              <a:rPr lang="tr-TR" sz="2000" dirty="0" smtClean="0">
                <a:solidFill>
                  <a:srgbClr val="7030A0"/>
                </a:solidFill>
                <a:latin typeface="Constantia" panose="02030602050306030303" pitchFamily="18" charset="0"/>
                <a:cs typeface="Times New Roman" pitchFamily="18" charset="0"/>
              </a:rPr>
              <a:t>ya da </a:t>
            </a:r>
            <a:r>
              <a:rPr lang="tr-TR" sz="2000" dirty="0">
                <a:solidFill>
                  <a:srgbClr val="7030A0"/>
                </a:solidFill>
                <a:latin typeface="Constantia" panose="02030602050306030303" pitchFamily="18" charset="0"/>
                <a:cs typeface="Times New Roman" pitchFamily="18" charset="0"/>
              </a:rPr>
              <a:t>içinizden </a:t>
            </a:r>
            <a:r>
              <a:rPr lang="tr-TR" sz="2000" i="1" u="sng" dirty="0">
                <a:solidFill>
                  <a:srgbClr val="7030A0"/>
                </a:solidFill>
                <a:latin typeface="Constantia" panose="02030602050306030303" pitchFamily="18" charset="0"/>
                <a:cs typeface="Times New Roman" pitchFamily="18" charset="0"/>
              </a:rPr>
              <a:t>10’a</a:t>
            </a:r>
            <a:r>
              <a:rPr lang="tr-TR" sz="2000" dirty="0">
                <a:solidFill>
                  <a:srgbClr val="7030A0"/>
                </a:solidFill>
                <a:latin typeface="Constantia" panose="02030602050306030303" pitchFamily="18" charset="0"/>
                <a:cs typeface="Times New Roman" pitchFamily="18" charset="0"/>
              </a:rPr>
              <a:t> kadar sayın</a:t>
            </a:r>
            <a:r>
              <a:rPr lang="tr-TR" sz="2000" dirty="0" smtClean="0">
                <a:solidFill>
                  <a:srgbClr val="7030A0"/>
                </a:solidFill>
                <a:latin typeface="Constantia" panose="02030602050306030303" pitchFamily="18" charset="0"/>
                <a:cs typeface="Times New Roman" pitchFamily="18" charset="0"/>
              </a:rPr>
              <a:t>.</a:t>
            </a:r>
            <a:endParaRPr lang="tr-TR" sz="2000" dirty="0">
              <a:solidFill>
                <a:srgbClr val="7030A0"/>
              </a:solidFill>
              <a:latin typeface="Constantia" panose="02030602050306030303" pitchFamily="18" charset="0"/>
              <a:cs typeface="Times New Roman" pitchFamily="18" charset="0"/>
            </a:endParaRPr>
          </a:p>
        </p:txBody>
      </p:sp>
      <p:pic>
        <p:nvPicPr>
          <p:cNvPr id="17412" name="Picture 4" descr="7620061618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934" y="1956827"/>
            <a:ext cx="4924227" cy="21521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a:xfrm>
            <a:off x="593986" y="4365104"/>
            <a:ext cx="6552976" cy="18002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buFont typeface="Wingdings" pitchFamily="2" charset="2"/>
              <a:buNone/>
            </a:pPr>
            <a:endParaRPr lang="tr-TR" sz="2400" dirty="0" smtClean="0">
              <a:solidFill>
                <a:srgbClr val="003399"/>
              </a:solidFill>
              <a:latin typeface="Constantia" panose="02030602050306030303" pitchFamily="18" charset="0"/>
              <a:cs typeface="Times New Roman" pitchFamily="18" charset="0"/>
            </a:endParaRPr>
          </a:p>
          <a:p>
            <a:pPr>
              <a:lnSpc>
                <a:spcPct val="90000"/>
              </a:lnSpc>
              <a:buFont typeface="Wingdings" panose="05000000000000000000" pitchFamily="2" charset="2"/>
              <a:buChar char="ü"/>
            </a:pPr>
            <a:r>
              <a:rPr lang="tr-TR" sz="2400" dirty="0" smtClean="0">
                <a:solidFill>
                  <a:srgbClr val="FF0000"/>
                </a:solidFill>
                <a:latin typeface="Constantia" panose="02030602050306030303" pitchFamily="18" charset="0"/>
                <a:cs typeface="Times New Roman" pitchFamily="18" charset="0"/>
              </a:rPr>
              <a:t>   “</a:t>
            </a:r>
            <a:r>
              <a:rPr lang="tr-TR" sz="2000" dirty="0" smtClean="0">
                <a:solidFill>
                  <a:srgbClr val="FF0000"/>
                </a:solidFill>
                <a:latin typeface="Constantia" panose="02030602050306030303" pitchFamily="18" charset="0"/>
                <a:cs typeface="Times New Roman" pitchFamily="18" charset="0"/>
              </a:rPr>
              <a:t>Öfkeyle kalkan zararla oturur” </a:t>
            </a:r>
            <a:r>
              <a:rPr lang="tr-TR" sz="2000" dirty="0" err="1" smtClean="0">
                <a:solidFill>
                  <a:srgbClr val="FF0000"/>
                </a:solidFill>
                <a:latin typeface="Constantia" panose="02030602050306030303" pitchFamily="18" charset="0"/>
                <a:cs typeface="Times New Roman" pitchFamily="18" charset="0"/>
              </a:rPr>
              <a:t>sözü,bu</a:t>
            </a:r>
            <a:r>
              <a:rPr lang="tr-TR" sz="2000" dirty="0" smtClean="0">
                <a:solidFill>
                  <a:srgbClr val="FF0000"/>
                </a:solidFill>
                <a:latin typeface="Constantia" panose="02030602050306030303" pitchFamily="18" charset="0"/>
                <a:cs typeface="Times New Roman" pitchFamily="18" charset="0"/>
              </a:rPr>
              <a:t> yöntemin tarihinin ne kadar eski olduğunu bize </a:t>
            </a:r>
            <a:r>
              <a:rPr lang="tr-TR" sz="2000" dirty="0" err="1" smtClean="0">
                <a:solidFill>
                  <a:srgbClr val="FF0000"/>
                </a:solidFill>
                <a:latin typeface="Constantia" panose="02030602050306030303" pitchFamily="18" charset="0"/>
                <a:cs typeface="Times New Roman" pitchFamily="18" charset="0"/>
              </a:rPr>
              <a:t>gösteriyor.Tepki</a:t>
            </a:r>
            <a:r>
              <a:rPr lang="tr-TR" sz="2000" dirty="0" smtClean="0">
                <a:solidFill>
                  <a:srgbClr val="FF0000"/>
                </a:solidFill>
                <a:latin typeface="Constantia" panose="02030602050306030303" pitchFamily="18" charset="0"/>
                <a:cs typeface="Times New Roman" pitchFamily="18" charset="0"/>
              </a:rPr>
              <a:t> vermeden önce kendinize tanıyacağınız </a:t>
            </a:r>
            <a:r>
              <a:rPr lang="tr-TR" sz="2000" i="1" u="sng" dirty="0" smtClean="0">
                <a:solidFill>
                  <a:srgbClr val="FF0000"/>
                </a:solidFill>
                <a:latin typeface="Constantia" panose="02030602050306030303" pitchFamily="18" charset="0"/>
                <a:cs typeface="Times New Roman" pitchFamily="18" charset="0"/>
              </a:rPr>
              <a:t>15 saniyede</a:t>
            </a:r>
            <a:r>
              <a:rPr lang="tr-TR" sz="2000" dirty="0" smtClean="0">
                <a:solidFill>
                  <a:srgbClr val="FF0000"/>
                </a:solidFill>
                <a:latin typeface="Constantia" panose="02030602050306030303" pitchFamily="18" charset="0"/>
                <a:cs typeface="Times New Roman" pitchFamily="18" charset="0"/>
              </a:rPr>
              <a:t> hızlı bir değerlendirme yapabilirsiniz.</a:t>
            </a:r>
            <a:endParaRPr lang="tr-TR" sz="2000" dirty="0">
              <a:solidFill>
                <a:srgbClr val="FF0000"/>
              </a:solidFill>
              <a:latin typeface="Constantia" panose="02030602050306030303" pitchFamily="18" charset="0"/>
              <a:cs typeface="Times New Roman" pitchFamily="18" charset="0"/>
            </a:endParaRPr>
          </a:p>
        </p:txBody>
      </p:sp>
    </p:spTree>
    <p:extLst>
      <p:ext uri="{BB962C8B-B14F-4D97-AF65-F5344CB8AC3E}">
        <p14:creationId xmlns:p14="http://schemas.microsoft.com/office/powerpoint/2010/main" val="26604302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1000"/>
                                        <p:tgtEl>
                                          <p:spTgt spid="17412"/>
                                        </p:tgtEl>
                                      </p:cBhvr>
                                    </p:animEffect>
                                    <p:anim calcmode="lin" valueType="num">
                                      <p:cBhvr>
                                        <p:cTn id="8" dur="1000" fill="hold"/>
                                        <p:tgtEl>
                                          <p:spTgt spid="17412"/>
                                        </p:tgtEl>
                                        <p:attrNameLst>
                                          <p:attrName>ppt_x</p:attrName>
                                        </p:attrNameLst>
                                      </p:cBhvr>
                                      <p:tavLst>
                                        <p:tav tm="0">
                                          <p:val>
                                            <p:strVal val="#ppt_x"/>
                                          </p:val>
                                        </p:tav>
                                        <p:tav tm="100000">
                                          <p:val>
                                            <p:strVal val="#ppt_x"/>
                                          </p:val>
                                        </p:tav>
                                      </p:tavLst>
                                    </p:anim>
                                    <p:anim calcmode="lin" valueType="num">
                                      <p:cBhvr>
                                        <p:cTn id="9" dur="1000" fill="hold"/>
                                        <p:tgtEl>
                                          <p:spTgt spid="174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599" y="609600"/>
            <a:ext cx="6347713" cy="1667272"/>
          </a:xfrm>
        </p:spPr>
        <p:txBody>
          <a:bodyPr>
            <a:normAutofit fontScale="90000"/>
          </a:bodyPr>
          <a:lstStyle/>
          <a:p>
            <a:pPr algn="ctr"/>
            <a:r>
              <a:rPr lang="tr-TR" sz="4000" dirty="0">
                <a:effectLst>
                  <a:reflection blurRad="6350" stA="55000" endA="300" endPos="45500" dir="5400000" sy="-100000" algn="bl" rotWithShape="0"/>
                </a:effectLst>
                <a:latin typeface="Constantia" panose="02030602050306030303" pitchFamily="18" charset="0"/>
              </a:rPr>
              <a:t>ÖFKEYİ </a:t>
            </a:r>
            <a:r>
              <a:rPr lang="tr-TR" sz="4000" dirty="0" smtClean="0">
                <a:effectLst>
                  <a:reflection blurRad="6350" stA="55000" endA="300" endPos="45500" dir="5400000" sy="-100000" algn="bl" rotWithShape="0"/>
                </a:effectLst>
                <a:latin typeface="Constantia" panose="02030602050306030303" pitchFamily="18" charset="0"/>
              </a:rPr>
              <a:t>YÖNETME</a:t>
            </a:r>
            <a:r>
              <a:rPr lang="tr-TR" dirty="0" smtClean="0">
                <a:latin typeface="Constantia" panose="02030602050306030303" pitchFamily="18" charset="0"/>
              </a:rPr>
              <a:t/>
            </a:r>
            <a:br>
              <a:rPr lang="tr-TR" dirty="0" smtClean="0">
                <a:latin typeface="Constantia" panose="02030602050306030303" pitchFamily="18" charset="0"/>
              </a:rPr>
            </a:br>
            <a:r>
              <a:rPr lang="tr-TR" dirty="0" smtClean="0">
                <a:latin typeface="Constantia" panose="02030602050306030303" pitchFamily="18" charset="0"/>
              </a:rPr>
              <a:t/>
            </a:r>
            <a:br>
              <a:rPr lang="tr-TR" dirty="0" smtClean="0">
                <a:latin typeface="Constantia" panose="02030602050306030303" pitchFamily="18" charset="0"/>
              </a:rPr>
            </a:br>
            <a:r>
              <a:rPr lang="tr-TR" sz="3200" dirty="0" smtClean="0">
                <a:solidFill>
                  <a:srgbClr val="9900FF"/>
                </a:solidFill>
                <a:effectLst>
                  <a:reflection blurRad="6350" stA="60000" endA="900" endPos="58000" dir="5400000" sy="-100000" algn="bl" rotWithShape="0"/>
                </a:effectLst>
                <a:latin typeface="Constantia" panose="02030602050306030303" pitchFamily="18" charset="0"/>
              </a:rPr>
              <a:t>Gevşeme Eğitimi</a:t>
            </a:r>
            <a:endParaRPr lang="tr-TR" sz="3200" dirty="0">
              <a:solidFill>
                <a:srgbClr val="9900FF"/>
              </a:solidFill>
              <a:effectLst>
                <a:reflection blurRad="6350" stA="60000" endA="900" endPos="58000" dir="5400000" sy="-100000" algn="bl" rotWithShape="0"/>
              </a:effectLst>
              <a:latin typeface="Constantia" panose="02030602050306030303" pitchFamily="18" charset="0"/>
            </a:endParaRPr>
          </a:p>
        </p:txBody>
      </p:sp>
      <p:graphicFrame>
        <p:nvGraphicFramePr>
          <p:cNvPr id="4" name="Diyagram 3"/>
          <p:cNvGraphicFramePr/>
          <p:nvPr>
            <p:extLst>
              <p:ext uri="{D42A27DB-BD31-4B8C-83A1-F6EECF244321}">
                <p14:modId xmlns:p14="http://schemas.microsoft.com/office/powerpoint/2010/main" val="1970967009"/>
              </p:ext>
            </p:extLst>
          </p:nvPr>
        </p:nvGraphicFramePr>
        <p:xfrm>
          <a:off x="539552"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mebk12.meb.gov.tr/meb_iys_dosyalar/55/01/195213/resimler/2012_12/12150406_nefes_egzersizi.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2292648"/>
            <a:ext cx="1368152" cy="13681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http://i.radikal.com.tr/150x113/2015/10/07/201510071235_yog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7584" y="3573016"/>
            <a:ext cx="1154089" cy="11577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http://aykutyavuz.com/uploads/images/KwyH46Gk.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1388" y="4715000"/>
            <a:ext cx="1296144" cy="12961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335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043" y="1844824"/>
            <a:ext cx="6347713" cy="1320800"/>
          </a:xfrm>
        </p:spPr>
        <p:txBody>
          <a:bodyPr/>
          <a:lstStyle/>
          <a:p>
            <a:r>
              <a:rPr lang="tr-TR" b="1" dirty="0">
                <a:latin typeface="Comic Sans MS" pitchFamily="66" charset="0"/>
                <a:cs typeface="Arial" charset="0"/>
              </a:rPr>
              <a:t>1)</a:t>
            </a:r>
            <a:r>
              <a:rPr lang="tr-TR" b="1" dirty="0">
                <a:latin typeface="Times New Roman" pitchFamily="18" charset="0"/>
                <a:cs typeface="Arial" charset="0"/>
              </a:rPr>
              <a:t>    </a:t>
            </a:r>
            <a:r>
              <a:rPr lang="tr-TR" b="1" dirty="0">
                <a:latin typeface="Comic Sans MS" pitchFamily="66" charset="0"/>
                <a:cs typeface="Arial" charset="0"/>
              </a:rPr>
              <a:t>Çocuklar için 3D kuralı:</a:t>
            </a:r>
            <a:br>
              <a:rPr lang="tr-TR" b="1" dirty="0">
                <a:latin typeface="Comic Sans MS" pitchFamily="66" charset="0"/>
                <a:cs typeface="Arial" charset="0"/>
              </a:rPr>
            </a:br>
            <a:endParaRPr lang="tr-TR" dirty="0"/>
          </a:p>
        </p:txBody>
      </p:sp>
      <p:graphicFrame>
        <p:nvGraphicFramePr>
          <p:cNvPr id="4" name="Diyagram 3"/>
          <p:cNvGraphicFramePr/>
          <p:nvPr>
            <p:extLst>
              <p:ext uri="{D42A27DB-BD31-4B8C-83A1-F6EECF244321}">
                <p14:modId xmlns:p14="http://schemas.microsoft.com/office/powerpoint/2010/main" val="1222686130"/>
              </p:ext>
            </p:extLst>
          </p:nvPr>
        </p:nvGraphicFramePr>
        <p:xfrm>
          <a:off x="870756" y="3645024"/>
          <a:ext cx="6096000" cy="2674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1022610" y="220129"/>
            <a:ext cx="5792291" cy="923330"/>
          </a:xfrm>
          <a:prstGeom prst="rect">
            <a:avLst/>
          </a:prstGeom>
          <a:noFill/>
        </p:spPr>
        <p:txBody>
          <a:bodyPr wrap="none" lIns="91440" tIns="45720" rIns="91440" bIns="45720">
            <a:spAutoFit/>
          </a:bodyPr>
          <a:lstStyle/>
          <a:p>
            <a:pPr algn="ctr"/>
            <a:r>
              <a:rPr lang="tr-TR"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Diğer Bir Yöntem</a:t>
            </a:r>
            <a:endParaRPr lang="tr-T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5468474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cs typeface="Times New Roman" pitchFamily="18" charset="0"/>
              </a:rPr>
              <a:t> </a:t>
            </a:r>
            <a:r>
              <a:rPr lang="tr-TR" b="1" dirty="0">
                <a:latin typeface="Comic Sans MS" pitchFamily="66" charset="0"/>
              </a:rPr>
              <a:t>2)</a:t>
            </a:r>
            <a:r>
              <a:rPr lang="tr-TR" dirty="0">
                <a:latin typeface="Comic Sans MS" pitchFamily="66" charset="0"/>
              </a:rPr>
              <a:t>  </a:t>
            </a:r>
            <a:r>
              <a:rPr lang="tr-TR" b="1" dirty="0">
                <a:latin typeface="Comic Sans MS" pitchFamily="66" charset="0"/>
                <a:cs typeface="Arial" charset="0"/>
              </a:rPr>
              <a:t>Büyükler için 4D  kuralı:</a:t>
            </a:r>
            <a:endParaRPr lang="tr-TR" dirty="0"/>
          </a:p>
        </p:txBody>
      </p:sp>
      <p:graphicFrame>
        <p:nvGraphicFramePr>
          <p:cNvPr id="4" name="Diyagram 3"/>
          <p:cNvGraphicFramePr/>
          <p:nvPr>
            <p:extLst>
              <p:ext uri="{D42A27DB-BD31-4B8C-83A1-F6EECF244321}">
                <p14:modId xmlns:p14="http://schemas.microsoft.com/office/powerpoint/2010/main" val="2172833032"/>
              </p:ext>
            </p:extLst>
          </p:nvPr>
        </p:nvGraphicFramePr>
        <p:xfrm>
          <a:off x="93299" y="1930400"/>
          <a:ext cx="7380311" cy="4509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48920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233001"/>
            <a:ext cx="7020272" cy="1371600"/>
          </a:xfrm>
        </p:spPr>
        <p:txBody>
          <a:bodyPr/>
          <a:lstStyle/>
          <a:p>
            <a:pPr algn="ctr"/>
            <a:r>
              <a:rPr lang="tr-TR" dirty="0">
                <a:solidFill>
                  <a:srgbClr val="9900FF"/>
                </a:solidFill>
                <a:effectLst>
                  <a:reflection blurRad="6350" stA="55000" endA="300" endPos="45500" dir="5400000" sy="-100000" algn="bl" rotWithShape="0"/>
                </a:effectLst>
                <a:latin typeface="Constantia" panose="02030602050306030303" pitchFamily="18" charset="0"/>
              </a:rPr>
              <a:t>DANIŞMANLIK</a:t>
            </a:r>
            <a:br>
              <a:rPr lang="tr-TR" dirty="0">
                <a:solidFill>
                  <a:srgbClr val="9900FF"/>
                </a:solidFill>
                <a:effectLst>
                  <a:reflection blurRad="6350" stA="55000" endA="300" endPos="45500" dir="5400000" sy="-100000" algn="bl" rotWithShape="0"/>
                </a:effectLst>
                <a:latin typeface="Constantia" panose="02030602050306030303" pitchFamily="18" charset="0"/>
              </a:rPr>
            </a:br>
            <a:endParaRPr lang="tr-TR" dirty="0">
              <a:solidFill>
                <a:srgbClr val="9900FF"/>
              </a:solidFill>
              <a:effectLst>
                <a:reflection blurRad="6350" stA="55000" endA="300" endPos="45500" dir="5400000" sy="-100000" algn="bl" rotWithShape="0"/>
              </a:effectLst>
              <a:latin typeface="Constantia" panose="02030602050306030303" pitchFamily="18" charset="0"/>
            </a:endParaRPr>
          </a:p>
        </p:txBody>
      </p:sp>
      <p:sp>
        <p:nvSpPr>
          <p:cNvPr id="3" name="İçerik Yer Tutucusu 2"/>
          <p:cNvSpPr>
            <a:spLocks noGrp="1"/>
          </p:cNvSpPr>
          <p:nvPr>
            <p:ph idx="1"/>
          </p:nvPr>
        </p:nvSpPr>
        <p:spPr/>
        <p:txBody>
          <a:bodyPr/>
          <a:lstStyle/>
          <a:p>
            <a:r>
              <a:rPr lang="tr-TR" sz="2400" dirty="0" smtClean="0">
                <a:solidFill>
                  <a:schemeClr val="tx2"/>
                </a:solidFill>
                <a:effectLst/>
                <a:latin typeface="Constantia" panose="02030602050306030303" pitchFamily="18" charset="0"/>
                <a:ea typeface="+mj-ea"/>
                <a:cs typeface="Times New Roman" pitchFamily="18" charset="0"/>
              </a:rPr>
              <a:t>Yüksek düzeyde öfke yaşayan bir kişinin öfkesinin, danışmanlık aracılığıyla 8-10 hafta içinde orta düzeye inebildiği araştırmalarla gösterildiğini biliyor muydunuz?</a:t>
            </a:r>
            <a:endParaRPr lang="tr-TR" dirty="0">
              <a:solidFill>
                <a:schemeClr val="tx2"/>
              </a:solidFill>
              <a:latin typeface="Constantia" panose="02030602050306030303"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075824"/>
            <a:ext cx="3870869" cy="259228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3255049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12775" y="582083"/>
            <a:ext cx="5580112" cy="990600"/>
          </a:xfrm>
          <a:noFill/>
        </p:spPr>
        <p:txBody>
          <a:bodyPr>
            <a:normAutofit/>
          </a:bodyPr>
          <a:lstStyle/>
          <a:p>
            <a:pPr algn="ctr" eaLnBrk="1" hangingPunct="1"/>
            <a:r>
              <a:rPr lang="tr-TR" altLang="tr-TR" sz="4400" dirty="0" smtClean="0">
                <a:solidFill>
                  <a:srgbClr val="00B050"/>
                </a:solidFill>
                <a:effectLst>
                  <a:reflection blurRad="6350" stA="60000" endA="900" endPos="58000" dir="5400000" sy="-100000" algn="bl" rotWithShape="0"/>
                </a:effectLst>
              </a:rPr>
              <a:t>SONUÇ OLARAK</a:t>
            </a:r>
          </a:p>
        </p:txBody>
      </p:sp>
      <p:sp>
        <p:nvSpPr>
          <p:cNvPr id="47107" name="Rectangle 3"/>
          <p:cNvSpPr>
            <a:spLocks noGrp="1" noChangeArrowheads="1"/>
          </p:cNvSpPr>
          <p:nvPr>
            <p:ph idx="1"/>
          </p:nvPr>
        </p:nvSpPr>
        <p:spPr>
          <a:xfrm>
            <a:off x="612775" y="1600200"/>
            <a:ext cx="5759425" cy="4495800"/>
          </a:xfrm>
          <a:noFill/>
        </p:spPr>
        <p:txBody>
          <a:bodyPr/>
          <a:lstStyle/>
          <a:p>
            <a:pPr eaLnBrk="1" hangingPunct="1">
              <a:lnSpc>
                <a:spcPct val="80000"/>
              </a:lnSpc>
              <a:buFont typeface="Wingdings" pitchFamily="2" charset="2"/>
              <a:buNone/>
            </a:pPr>
            <a:r>
              <a:rPr lang="tr-TR" altLang="tr-TR" sz="1800" dirty="0" smtClean="0">
                <a:solidFill>
                  <a:schemeClr val="tx2"/>
                </a:solidFill>
                <a:latin typeface="Constantia" panose="02030602050306030303" pitchFamily="18" charset="0"/>
              </a:rPr>
              <a:t>			</a:t>
            </a:r>
          </a:p>
          <a:p>
            <a:pPr eaLnBrk="1" hangingPunct="1">
              <a:lnSpc>
                <a:spcPct val="150000"/>
              </a:lnSpc>
              <a:buFont typeface="Wingdings" panose="05000000000000000000" pitchFamily="2" charset="2"/>
              <a:buChar char="ü"/>
            </a:pPr>
            <a:r>
              <a:rPr lang="tr-TR" altLang="tr-TR" sz="1800" dirty="0" smtClean="0">
                <a:solidFill>
                  <a:schemeClr val="tx2"/>
                </a:solidFill>
                <a:latin typeface="Constantia" panose="02030602050306030303" pitchFamily="18" charset="0"/>
              </a:rPr>
              <a:t>Öfke, bireyin kendisini tanıması ve uygun ifade yollarıyla belirtilmesi durumunda bireye olumlu bir güç sağlar. </a:t>
            </a:r>
          </a:p>
          <a:p>
            <a:pPr eaLnBrk="1" hangingPunct="1">
              <a:lnSpc>
                <a:spcPct val="150000"/>
              </a:lnSpc>
              <a:buFont typeface="Wingdings" panose="05000000000000000000" pitchFamily="2" charset="2"/>
              <a:buChar char="ü"/>
            </a:pPr>
            <a:r>
              <a:rPr lang="tr-TR" altLang="tr-TR" sz="1800" dirty="0" smtClean="0">
                <a:solidFill>
                  <a:schemeClr val="tx2"/>
                </a:solidFill>
                <a:latin typeface="Constantia" panose="02030602050306030303" pitchFamily="18" charset="0"/>
              </a:rPr>
              <a:t>Kendimizi kabul etmemiz, enerjimizi kendimiz ve yaşamımıza ilişkin diğer durumlarımızla ilgili olumlu işler yapabileceğimiz alanlara odaklayabilmemizi sağlar.</a:t>
            </a:r>
          </a:p>
          <a:p>
            <a:pPr eaLnBrk="1" hangingPunct="1">
              <a:lnSpc>
                <a:spcPct val="150000"/>
              </a:lnSpc>
              <a:buFont typeface="Wingdings" panose="05000000000000000000" pitchFamily="2" charset="2"/>
              <a:buChar char="ü"/>
            </a:pPr>
            <a:r>
              <a:rPr lang="tr-TR" altLang="tr-TR" sz="1800" dirty="0" smtClean="0">
                <a:solidFill>
                  <a:schemeClr val="tx2"/>
                </a:solidFill>
                <a:latin typeface="Constantia" panose="02030602050306030303" pitchFamily="18" charset="0"/>
              </a:rPr>
              <a:t>Sonuç olarak öfke enerjimizi yaratıcı ve yapıcı olarak kullanabiliriz. </a:t>
            </a:r>
          </a:p>
        </p:txBody>
      </p:sp>
    </p:spTree>
    <p:extLst>
      <p:ext uri="{BB962C8B-B14F-4D97-AF65-F5344CB8AC3E}">
        <p14:creationId xmlns:p14="http://schemas.microsoft.com/office/powerpoint/2010/main" val="16752119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31924" y="260648"/>
            <a:ext cx="4103688" cy="4071938"/>
          </a:xfrm>
          <a:noFill/>
        </p:spPr>
        <p:txBody>
          <a:bodyPr/>
          <a:lstStyle/>
          <a:p>
            <a:pPr algn="ctr" eaLnBrk="1" hangingPunct="1">
              <a:buFont typeface="Wingdings" pitchFamily="2" charset="2"/>
              <a:buNone/>
            </a:pPr>
            <a:endParaRPr lang="tr-TR" altLang="tr-TR" sz="1800" dirty="0" smtClean="0">
              <a:solidFill>
                <a:schemeClr val="bg1"/>
              </a:solidFill>
              <a:latin typeface="Arial" charset="0"/>
            </a:endParaRPr>
          </a:p>
          <a:p>
            <a:pPr algn="ctr" eaLnBrk="1" hangingPunct="1">
              <a:buFont typeface="Wingdings" pitchFamily="2" charset="2"/>
              <a:buNone/>
            </a:pPr>
            <a:endParaRPr lang="tr-TR" altLang="tr-TR" sz="1800" b="1" dirty="0" smtClean="0">
              <a:solidFill>
                <a:schemeClr val="bg1"/>
              </a:solidFill>
              <a:latin typeface="Arial" charset="0"/>
            </a:endParaRPr>
          </a:p>
          <a:p>
            <a:pPr algn="ctr" eaLnBrk="1" hangingPunct="1">
              <a:buFont typeface="Wingdings" pitchFamily="2" charset="2"/>
              <a:buNone/>
            </a:pPr>
            <a:r>
              <a:rPr lang="tr-TR" altLang="tr-TR" sz="1800" b="1" dirty="0" smtClean="0">
                <a:solidFill>
                  <a:schemeClr val="bg1"/>
                </a:solidFill>
                <a:latin typeface="Arial" charset="0"/>
              </a:rPr>
              <a:t>ÇABA</a:t>
            </a:r>
            <a:endParaRPr lang="tr-TR" altLang="tr-TR" sz="1800" dirty="0" smtClean="0">
              <a:solidFill>
                <a:schemeClr val="bg1"/>
              </a:solidFill>
              <a:latin typeface="Arial" charset="0"/>
            </a:endParaRPr>
          </a:p>
        </p:txBody>
      </p:sp>
      <p:pic>
        <p:nvPicPr>
          <p:cNvPr id="2052" name="Picture 4" descr="http://cp91279.biography.com/James-Baldwin_Troubled-Childhood-redo_HD_768x432-16x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153024"/>
            <a:ext cx="4193997" cy="23591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Köşeleri Yuvarlanmış Dikdörtgen Belirtme Çizgisi 1"/>
          <p:cNvSpPr/>
          <p:nvPr/>
        </p:nvSpPr>
        <p:spPr>
          <a:xfrm>
            <a:off x="1691680" y="1340768"/>
            <a:ext cx="4104456" cy="1584176"/>
          </a:xfrm>
          <a:prstGeom prst="wedgeRoundRectCallout">
            <a:avLst>
              <a:gd name="adj1" fmla="val 21101"/>
              <a:gd name="adj2" fmla="val 79105"/>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altLang="tr-TR" b="1" dirty="0">
                <a:solidFill>
                  <a:schemeClr val="tx2"/>
                </a:solidFill>
                <a:latin typeface="Constantia" panose="02030602050306030303" pitchFamily="18" charset="0"/>
              </a:rPr>
              <a:t>SARFEDİLEN HER ŞEY DEĞİŞMEZ, </a:t>
            </a:r>
          </a:p>
          <a:p>
            <a:pPr algn="ctr"/>
            <a:r>
              <a:rPr lang="tr-TR" altLang="tr-TR" b="1" dirty="0">
                <a:solidFill>
                  <a:schemeClr val="tx2"/>
                </a:solidFill>
                <a:latin typeface="Constantia" panose="02030602050306030303" pitchFamily="18" charset="0"/>
              </a:rPr>
              <a:t>FAKAT ÇABA SARFETMEDEN DE </a:t>
            </a:r>
          </a:p>
          <a:p>
            <a:pPr algn="ctr"/>
            <a:r>
              <a:rPr lang="tr-TR" altLang="tr-TR" b="1" dirty="0">
                <a:solidFill>
                  <a:schemeClr val="tx2"/>
                </a:solidFill>
                <a:latin typeface="Constantia" panose="02030602050306030303" pitchFamily="18" charset="0"/>
              </a:rPr>
              <a:t>HİÇBİR ŞEY DEĞİŞMEZ</a:t>
            </a:r>
          </a:p>
          <a:p>
            <a:pPr algn="ctr"/>
            <a:endParaRPr lang="tr-TR" altLang="tr-TR" b="1" dirty="0">
              <a:solidFill>
                <a:schemeClr val="tx2"/>
              </a:solidFill>
              <a:latin typeface="Constantia" panose="02030602050306030303" pitchFamily="18" charset="0"/>
            </a:endParaRPr>
          </a:p>
          <a:p>
            <a:pPr algn="ctr"/>
            <a:r>
              <a:rPr lang="tr-TR" altLang="tr-TR" dirty="0">
                <a:solidFill>
                  <a:schemeClr val="tx2"/>
                </a:solidFill>
                <a:latin typeface="Constantia" panose="02030602050306030303" pitchFamily="18" charset="0"/>
              </a:rPr>
              <a:t>JAMES BALDWIN</a:t>
            </a:r>
          </a:p>
        </p:txBody>
      </p:sp>
    </p:spTree>
    <p:extLst>
      <p:ext uri="{BB962C8B-B14F-4D97-AF65-F5344CB8AC3E}">
        <p14:creationId xmlns:p14="http://schemas.microsoft.com/office/powerpoint/2010/main" val="3552636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80528" y="1196752"/>
            <a:ext cx="7488832" cy="4524315"/>
          </a:xfrm>
          <a:prstGeom prst="rect">
            <a:avLst/>
          </a:prstGeom>
          <a:noFill/>
        </p:spPr>
        <p:txBody>
          <a:bodyPr wrap="square" lIns="91440" tIns="45720" rIns="91440" bIns="45720">
            <a:spAutoFit/>
            <a:scene3d>
              <a:camera prst="perspectiveContrastingRightFacing"/>
              <a:lightRig rig="threePt" dir="t"/>
            </a:scene3d>
          </a:bodyPr>
          <a:lstStyle/>
          <a:p>
            <a:pPr algn="ctr"/>
            <a:r>
              <a:rPr lang="tr-TR" sz="4800" b="1" dirty="0">
                <a:ln w="9525">
                  <a:solidFill>
                    <a:schemeClr val="bg1"/>
                  </a:solidFill>
                  <a:prstDash val="solid"/>
                </a:ln>
                <a:effectLst>
                  <a:outerShdw blurRad="12700" dist="38100" dir="2700000" algn="tl" rotWithShape="0">
                    <a:schemeClr val="bg1">
                      <a:lumMod val="50000"/>
                    </a:schemeClr>
                  </a:outerShdw>
                  <a:reflection blurRad="6350" stA="55000" endA="300" endPos="45500" dir="5400000" sy="-100000" algn="bl" rotWithShape="0"/>
                </a:effectLst>
              </a:rPr>
              <a:t>Manavgat RAM Veri Tabanı </a:t>
            </a:r>
            <a:r>
              <a:rPr lang="tr-TR" sz="4800" b="1" dirty="0" smtClean="0">
                <a:ln w="9525">
                  <a:solidFill>
                    <a:schemeClr val="bg1"/>
                  </a:solidFill>
                  <a:prstDash val="solid"/>
                </a:ln>
                <a:effectLst>
                  <a:outerShdw blurRad="12700" dist="38100" dir="2700000" algn="tl" rotWithShape="0">
                    <a:schemeClr val="bg1">
                      <a:lumMod val="50000"/>
                    </a:schemeClr>
                  </a:outerShdw>
                  <a:reflection blurRad="6350" stA="55000" endA="300" endPos="45500" dir="5400000" sy="-100000" algn="bl" rotWithShape="0"/>
                </a:effectLst>
              </a:rPr>
              <a:t>Projesi</a:t>
            </a:r>
          </a:p>
          <a:p>
            <a:pPr algn="ctr"/>
            <a:endParaRPr lang="tr-TR" sz="4800" b="1" dirty="0" smtClean="0">
              <a:ln w="9525">
                <a:solidFill>
                  <a:schemeClr val="bg1"/>
                </a:solidFill>
                <a:prstDash val="solid"/>
              </a:ln>
              <a:effectLst>
                <a:outerShdw blurRad="12700" dist="38100" dir="2700000" algn="tl" rotWithShape="0">
                  <a:schemeClr val="bg1">
                    <a:lumMod val="50000"/>
                  </a:schemeClr>
                </a:outerShdw>
                <a:reflection blurRad="6350" stA="55000" endA="300" endPos="45500" dir="5400000" sy="-100000" algn="bl" rotWithShape="0"/>
              </a:effectLst>
            </a:endParaRPr>
          </a:p>
          <a:p>
            <a:pPr algn="ctr"/>
            <a:r>
              <a:rPr lang="tr-TR" sz="4800" b="1" dirty="0" smtClean="0">
                <a:ln w="9525">
                  <a:solidFill>
                    <a:schemeClr val="bg1"/>
                  </a:solidFill>
                  <a:prstDash val="solid"/>
                </a:ln>
                <a:effectLst>
                  <a:outerShdw blurRad="12700" dist="38100" dir="2700000" algn="tl" rotWithShape="0">
                    <a:schemeClr val="bg1">
                      <a:lumMod val="50000"/>
                    </a:schemeClr>
                  </a:outerShdw>
                  <a:reflection blurRad="6350" stA="55000" endA="300" endPos="45500" dir="5400000" sy="-100000" algn="bl" rotWithShape="0"/>
                </a:effectLst>
              </a:rPr>
              <a:t>Gökhan TOPAL</a:t>
            </a:r>
          </a:p>
          <a:p>
            <a:pPr algn="ctr"/>
            <a:r>
              <a:rPr lang="tr-TR" sz="4800" b="1" dirty="0" smtClean="0">
                <a:ln w="9525">
                  <a:solidFill>
                    <a:schemeClr val="bg1"/>
                  </a:solidFill>
                  <a:prstDash val="solid"/>
                </a:ln>
                <a:effectLst>
                  <a:outerShdw blurRad="12700" dist="38100" dir="2700000" algn="tl" rotWithShape="0">
                    <a:schemeClr val="bg1">
                      <a:lumMod val="50000"/>
                    </a:schemeClr>
                  </a:outerShdw>
                  <a:reflection blurRad="6350" stA="55000" endA="300" endPos="45500" dir="5400000" sy="-100000" algn="bl" rotWithShape="0"/>
                </a:effectLst>
              </a:rPr>
              <a:t>Necla Yaşar Duru ÇPAL</a:t>
            </a:r>
          </a:p>
          <a:p>
            <a:pPr algn="ctr"/>
            <a:r>
              <a:rPr lang="tr-TR" sz="4800" b="1" dirty="0" smtClean="0">
                <a:ln w="9525">
                  <a:solidFill>
                    <a:schemeClr val="bg1"/>
                  </a:solidFill>
                  <a:prstDash val="solid"/>
                </a:ln>
                <a:effectLst>
                  <a:outerShdw blurRad="12700" dist="38100" dir="2700000" algn="tl" rotWithShape="0">
                    <a:schemeClr val="bg1">
                      <a:lumMod val="50000"/>
                    </a:schemeClr>
                  </a:outerShdw>
                  <a:reflection blurRad="6350" stA="55000" endA="300" endPos="45500" dir="5400000" sy="-100000" algn="bl" rotWithShape="0"/>
                </a:effectLst>
              </a:rPr>
              <a:t>İbradı,2015</a:t>
            </a:r>
            <a:endParaRPr lang="tr-TR" sz="4800" b="1" dirty="0">
              <a:ln w="9525">
                <a:solidFill>
                  <a:schemeClr val="bg1"/>
                </a:solidFill>
                <a:prstDash val="solid"/>
              </a:ln>
              <a:effectLst>
                <a:outerShdw blurRad="12700" dist="38100" dir="2700000" algn="tl" rotWithShape="0">
                  <a:schemeClr val="bg1">
                    <a:lumMod val="50000"/>
                  </a:schemeClr>
                </a:outerShdw>
                <a:reflection blurRad="6350" stA="55000" endA="300" endPos="45500" dir="5400000" sy="-100000" algn="bl" rotWithShape="0"/>
              </a:effectLst>
            </a:endParaRPr>
          </a:p>
        </p:txBody>
      </p:sp>
    </p:spTree>
    <p:extLst>
      <p:ext uri="{BB962C8B-B14F-4D97-AF65-F5344CB8AC3E}">
        <p14:creationId xmlns:p14="http://schemas.microsoft.com/office/powerpoint/2010/main" val="1388666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3742" y="703412"/>
            <a:ext cx="6347713" cy="1320800"/>
          </a:xfrm>
        </p:spPr>
        <p:txBody>
          <a:bodyPr>
            <a:normAutofit/>
          </a:bodyPr>
          <a:lstStyle/>
          <a:p>
            <a:r>
              <a:rPr lang="tr-TR" sz="4000" dirty="0" smtClean="0"/>
              <a:t>ÖFKE NE İŞE YARAR?</a:t>
            </a:r>
            <a:endParaRPr lang="tr-TR" sz="4000" dirty="0"/>
          </a:p>
        </p:txBody>
      </p:sp>
      <p:pic>
        <p:nvPicPr>
          <p:cNvPr id="4" name="Picture 4" descr="C:\Documents and Settings\Bilisim XP\Desktop\y1pxvl55ycbtolrevechs1ovj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204826">
            <a:off x="4786950" y="26720"/>
            <a:ext cx="2159990" cy="33123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yagram 4"/>
          <p:cNvGraphicFramePr/>
          <p:nvPr>
            <p:extLst>
              <p:ext uri="{D42A27DB-BD31-4B8C-83A1-F6EECF244321}">
                <p14:modId xmlns:p14="http://schemas.microsoft.com/office/powerpoint/2010/main" val="2228250237"/>
              </p:ext>
            </p:extLst>
          </p:nvPr>
        </p:nvGraphicFramePr>
        <p:xfrm>
          <a:off x="735455" y="203274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4169862"/>
      </p:ext>
    </p:extLst>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308000"/>
            <a:ext cx="6347713" cy="1320800"/>
          </a:xfrm>
        </p:spPr>
        <p:txBody>
          <a:bodyPr>
            <a:normAutofit/>
          </a:bodyPr>
          <a:lstStyle/>
          <a:p>
            <a:r>
              <a:rPr lang="tr-TR" sz="4000" dirty="0" smtClean="0">
                <a:effectLst>
                  <a:glow rad="139700">
                    <a:schemeClr val="accent1">
                      <a:satMod val="175000"/>
                      <a:alpha val="40000"/>
                    </a:schemeClr>
                  </a:glow>
                  <a:reflection blurRad="6350" stA="60000" endA="900" endPos="58000" dir="5400000" sy="-100000" algn="bl" rotWithShape="0"/>
                </a:effectLst>
              </a:rPr>
              <a:t>ÖFKENİN NEDENLERİ</a:t>
            </a:r>
            <a:endParaRPr lang="tr-TR" sz="4000" dirty="0">
              <a:effectLst>
                <a:glow rad="139700">
                  <a:schemeClr val="accent1">
                    <a:satMod val="175000"/>
                    <a:alpha val="40000"/>
                  </a:schemeClr>
                </a:glow>
                <a:reflection blurRad="6350" stA="60000" endA="900" endPos="58000" dir="5400000" sy="-100000" algn="bl" rotWithShape="0"/>
              </a:effectLst>
            </a:endParaRPr>
          </a:p>
        </p:txBody>
      </p:sp>
      <p:graphicFrame>
        <p:nvGraphicFramePr>
          <p:cNvPr id="4" name="Diyagram 3"/>
          <p:cNvGraphicFramePr/>
          <p:nvPr>
            <p:extLst>
              <p:ext uri="{D42A27DB-BD31-4B8C-83A1-F6EECF244321}">
                <p14:modId xmlns:p14="http://schemas.microsoft.com/office/powerpoint/2010/main" val="539097627"/>
              </p:ext>
            </p:extLst>
          </p:nvPr>
        </p:nvGraphicFramePr>
        <p:xfrm>
          <a:off x="735455" y="16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4.bp.blogspot.com/_Z0q8OiHj22g/THlz5voyjCI/AAAAAAAAAII/u3lWvJwMleA/s1600/yasa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5455" y="1844824"/>
            <a:ext cx="1200264" cy="12002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http://www.medikalakademi.com.tr/wp-content/uploads/2013/07/kulak-yuksek-ses-300x19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3096419"/>
            <a:ext cx="1296143" cy="11402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http://www.aksiyazar.com/resim/saygisiz.jpg.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238" y="4365888"/>
            <a:ext cx="1333481" cy="113398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18264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effectLst>
                  <a:glow rad="139700">
                    <a:schemeClr val="accent1">
                      <a:satMod val="175000"/>
                      <a:alpha val="40000"/>
                    </a:schemeClr>
                  </a:glow>
                  <a:reflection blurRad="6350" stA="60000" endA="900" endPos="58000" dir="5400000" sy="-100000" algn="bl" rotWithShape="0"/>
                </a:effectLst>
              </a:rPr>
              <a:t>ÖFKENİN NEDENLERİ</a:t>
            </a:r>
            <a:endParaRPr lang="tr-TR" sz="4000" dirty="0"/>
          </a:p>
        </p:txBody>
      </p:sp>
      <p:graphicFrame>
        <p:nvGraphicFramePr>
          <p:cNvPr id="4" name="Diyagram 3"/>
          <p:cNvGraphicFramePr/>
          <p:nvPr>
            <p:extLst>
              <p:ext uri="{D42A27DB-BD31-4B8C-83A1-F6EECF244321}">
                <p14:modId xmlns:p14="http://schemas.microsoft.com/office/powerpoint/2010/main" val="4020762843"/>
              </p:ext>
            </p:extLst>
          </p:nvPr>
        </p:nvGraphicFramePr>
        <p:xfrm>
          <a:off x="861312" y="1930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i.milliyet.com.tr/YeniAnaResim/2010/04/23/fft99_mf613444.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1312" y="4509120"/>
            <a:ext cx="1237046" cy="12961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http://bilkentgazete.wpengine.netdna-cdn.com/wp-content/uploads/2014/06/parasiz-kalmaktan-korkma-parasizlik-korkusu.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05" y="2229160"/>
            <a:ext cx="1145809" cy="10220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http://herkesicinmimarlik.org/wp-content/uploads/2014/02/okulun-onunde-mehmetali-764x102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6074" y="3400749"/>
            <a:ext cx="1161177" cy="110837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9388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ÖFKENİN BELİRTİLERİ</a:t>
            </a:r>
            <a:br>
              <a:rPr lang="tr-TR" dirty="0" smtClean="0"/>
            </a:br>
            <a:r>
              <a:rPr lang="tr-TR" dirty="0" smtClean="0"/>
              <a:t>a)Doğrudan Belirtiler</a:t>
            </a:r>
            <a:endParaRPr lang="tr-TR" dirty="0"/>
          </a:p>
        </p:txBody>
      </p:sp>
      <p:pic>
        <p:nvPicPr>
          <p:cNvPr id="5122" name="Picture 2" descr="http://im.hthayat.com/2015/08/27/ver1440670926/1031093_620x4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348880"/>
            <a:ext cx="4180429" cy="278470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5" name="Satır Belirtme Çizgisi 1 (Kenarlık Yok) 4"/>
          <p:cNvSpPr/>
          <p:nvPr/>
        </p:nvSpPr>
        <p:spPr>
          <a:xfrm>
            <a:off x="179512" y="2060848"/>
            <a:ext cx="3960440" cy="1008112"/>
          </a:xfrm>
          <a:prstGeom prst="callout1">
            <a:avLst>
              <a:gd name="adj1" fmla="val 23539"/>
              <a:gd name="adj2" fmla="val 110716"/>
              <a:gd name="adj3" fmla="val 68028"/>
              <a:gd name="adj4" fmla="val 133438"/>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tr-TR" dirty="0"/>
              <a:t>Kişinin başkalarını incitmeyi ya da çevreye zarar vermeyi istediğini gösteren sözel ve fiziksel tacizlerdir.</a:t>
            </a:r>
          </a:p>
        </p:txBody>
      </p:sp>
      <p:sp>
        <p:nvSpPr>
          <p:cNvPr id="8" name="Satır Belirtme Çizgisi 1 (Kenarlık Yok) 7"/>
          <p:cNvSpPr/>
          <p:nvPr/>
        </p:nvSpPr>
        <p:spPr>
          <a:xfrm>
            <a:off x="5849563" y="1237175"/>
            <a:ext cx="1340743" cy="733648"/>
          </a:xfrm>
          <a:prstGeom prst="callout1">
            <a:avLst>
              <a:gd name="adj1" fmla="val 107280"/>
              <a:gd name="adj2" fmla="val 81944"/>
              <a:gd name="adj3" fmla="val 268220"/>
              <a:gd name="adj4" fmla="val 65686"/>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tr-TR" dirty="0" smtClean="0"/>
              <a:t>Tokat atma</a:t>
            </a:r>
            <a:endParaRPr lang="tr-TR" dirty="0"/>
          </a:p>
        </p:txBody>
      </p:sp>
      <p:sp>
        <p:nvSpPr>
          <p:cNvPr id="9" name="Satır Belirtme Çizgisi 1 (Kenarlık Yok) 8"/>
          <p:cNvSpPr/>
          <p:nvPr/>
        </p:nvSpPr>
        <p:spPr>
          <a:xfrm>
            <a:off x="179512" y="3789040"/>
            <a:ext cx="3960440" cy="1008112"/>
          </a:xfrm>
          <a:prstGeom prst="callout1">
            <a:avLst>
              <a:gd name="adj1" fmla="val 23539"/>
              <a:gd name="adj2" fmla="val 110716"/>
              <a:gd name="adj3" fmla="val -59525"/>
              <a:gd name="adj4" fmla="val 140653"/>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tr-TR" dirty="0" smtClean="0"/>
              <a:t>Yüksek sesle konuşma, aşırı eleştirel olma, küfür etme</a:t>
            </a:r>
            <a:endParaRPr lang="tr-TR" dirty="0"/>
          </a:p>
        </p:txBody>
      </p:sp>
    </p:spTree>
    <p:extLst>
      <p:ext uri="{BB962C8B-B14F-4D97-AF65-F5344CB8AC3E}">
        <p14:creationId xmlns:p14="http://schemas.microsoft.com/office/powerpoint/2010/main" val="2893869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b)Dolaylı Belirtiler</a:t>
            </a:r>
            <a:endParaRPr lang="tr-TR" dirty="0"/>
          </a:p>
        </p:txBody>
      </p:sp>
      <p:pic>
        <p:nvPicPr>
          <p:cNvPr id="6146" name="Picture 2" descr="http://st.depositphotos.com/1967477/2736/v/950/depositphotos_27367241-Angry-smiley-emotic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187452"/>
            <a:ext cx="4765998" cy="477066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5" name="Satır Belirtme Çizgisi 1 (Kenarlık Yok) 4"/>
          <p:cNvSpPr/>
          <p:nvPr/>
        </p:nvSpPr>
        <p:spPr>
          <a:xfrm>
            <a:off x="395536" y="1363423"/>
            <a:ext cx="3960440" cy="1008112"/>
          </a:xfrm>
          <a:prstGeom prst="callout1">
            <a:avLst>
              <a:gd name="adj1" fmla="val 78812"/>
              <a:gd name="adj2" fmla="val 103140"/>
              <a:gd name="adj3" fmla="val 124718"/>
              <a:gd name="adj4" fmla="val 117926"/>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tr-TR" dirty="0"/>
              <a:t>Başkalarından uzak </a:t>
            </a:r>
            <a:r>
              <a:rPr lang="tr-TR" dirty="0" smtClean="0"/>
              <a:t>durma,</a:t>
            </a:r>
          </a:p>
          <a:p>
            <a:r>
              <a:rPr lang="tr-TR" dirty="0" smtClean="0"/>
              <a:t>Sessizlik</a:t>
            </a:r>
            <a:endParaRPr lang="tr-TR" dirty="0"/>
          </a:p>
        </p:txBody>
      </p:sp>
      <p:sp>
        <p:nvSpPr>
          <p:cNvPr id="6" name="Satır Belirtme Çizgisi 1 (Kenarlık Yok) 5"/>
          <p:cNvSpPr/>
          <p:nvPr/>
        </p:nvSpPr>
        <p:spPr>
          <a:xfrm>
            <a:off x="7481589" y="1173164"/>
            <a:ext cx="949574" cy="733648"/>
          </a:xfrm>
          <a:prstGeom prst="callout1">
            <a:avLst>
              <a:gd name="adj1" fmla="val 107280"/>
              <a:gd name="adj2" fmla="val 81944"/>
              <a:gd name="adj3" fmla="val 316907"/>
              <a:gd name="adj4" fmla="val -8484"/>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tr-TR" dirty="0" smtClean="0"/>
              <a:t>Ağlama</a:t>
            </a:r>
            <a:endParaRPr lang="tr-TR" dirty="0"/>
          </a:p>
        </p:txBody>
      </p:sp>
      <p:sp>
        <p:nvSpPr>
          <p:cNvPr id="7" name="Satır Belirtme Çizgisi 1 (Kenarlık Yok) 6"/>
          <p:cNvSpPr/>
          <p:nvPr/>
        </p:nvSpPr>
        <p:spPr>
          <a:xfrm>
            <a:off x="395536" y="3091615"/>
            <a:ext cx="3960440" cy="1008112"/>
          </a:xfrm>
          <a:prstGeom prst="callout1">
            <a:avLst>
              <a:gd name="adj1" fmla="val 23539"/>
              <a:gd name="adj2" fmla="val 110716"/>
              <a:gd name="adj3" fmla="val 94956"/>
              <a:gd name="adj4" fmla="val 129470"/>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tr-TR" dirty="0" smtClean="0"/>
              <a:t>Aşırı alttan alma,</a:t>
            </a:r>
          </a:p>
          <a:p>
            <a:r>
              <a:rPr lang="tr-TR" dirty="0" smtClean="0"/>
              <a:t>Mutsuzluk ve gerginlik</a:t>
            </a:r>
            <a:endParaRPr lang="tr-TR" dirty="0"/>
          </a:p>
        </p:txBody>
      </p:sp>
      <p:sp>
        <p:nvSpPr>
          <p:cNvPr id="8" name="Satır Belirtme Çizgisi 1 (Kenarlık Yok) 7"/>
          <p:cNvSpPr/>
          <p:nvPr/>
        </p:nvSpPr>
        <p:spPr>
          <a:xfrm>
            <a:off x="395536" y="4787424"/>
            <a:ext cx="3960440" cy="1008112"/>
          </a:xfrm>
          <a:prstGeom prst="callout1">
            <a:avLst>
              <a:gd name="adj1" fmla="val 23539"/>
              <a:gd name="adj2" fmla="val 110716"/>
              <a:gd name="adj3" fmla="val 14172"/>
              <a:gd name="adj4" fmla="val 126584"/>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tr-TR" dirty="0"/>
              <a:t>Depresyon ve suçluluk duyguları</a:t>
            </a:r>
          </a:p>
        </p:txBody>
      </p:sp>
    </p:spTree>
    <p:extLst>
      <p:ext uri="{BB962C8B-B14F-4D97-AF65-F5344CB8AC3E}">
        <p14:creationId xmlns:p14="http://schemas.microsoft.com/office/powerpoint/2010/main" val="2916375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theme/theme1.xml><?xml version="1.0" encoding="utf-8"?>
<a:theme xmlns:a="http://schemas.openxmlformats.org/drawingml/2006/main" name="simple">
  <a:themeElements>
    <a:clrScheme name="">
      <a:dk1>
        <a:srgbClr val="C0C0C0"/>
      </a:dk1>
      <a:lt1>
        <a:srgbClr val="FFFFFF"/>
      </a:lt1>
      <a:dk2>
        <a:srgbClr val="0000CC"/>
      </a:dk2>
      <a:lt2>
        <a:srgbClr val="CCECFF"/>
      </a:lt2>
      <a:accent1>
        <a:srgbClr val="FF3399"/>
      </a:accent1>
      <a:accent2>
        <a:srgbClr val="99CCFF"/>
      </a:accent2>
      <a:accent3>
        <a:srgbClr val="AAAAE2"/>
      </a:accent3>
      <a:accent4>
        <a:srgbClr val="DADADA"/>
      </a:accent4>
      <a:accent5>
        <a:srgbClr val="FFADCA"/>
      </a:accent5>
      <a:accent6>
        <a:srgbClr val="8AB9E7"/>
      </a:accent6>
      <a:hlink>
        <a:srgbClr val="FF5050"/>
      </a:hlink>
      <a:folHlink>
        <a:srgbClr val="FFFF99"/>
      </a:folHlink>
    </a:clrScheme>
    <a:fontScheme name="simple">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3200" b="1"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3200" b="1" i="0" u="sng" strike="noStrike" cap="none" normalizeH="0" baseline="0" smtClean="0">
            <a:ln>
              <a:noFill/>
            </a:ln>
            <a:solidFill>
              <a:schemeClr val="tx1"/>
            </a:solidFill>
            <a:effectLst/>
            <a:latin typeface="Arial" charset="0"/>
          </a:defRPr>
        </a:defPPr>
      </a:lstStyle>
    </a:lnDef>
  </a:objectDefaults>
  <a:extraClrSchemeLst>
    <a:extraClrScheme>
      <a:clrScheme name="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imple">
  <a:themeElements>
    <a:clrScheme name="">
      <a:dk1>
        <a:srgbClr val="C0C0C0"/>
      </a:dk1>
      <a:lt1>
        <a:srgbClr val="FFFFFF"/>
      </a:lt1>
      <a:dk2>
        <a:srgbClr val="0000CC"/>
      </a:dk2>
      <a:lt2>
        <a:srgbClr val="CCECFF"/>
      </a:lt2>
      <a:accent1>
        <a:srgbClr val="FF3399"/>
      </a:accent1>
      <a:accent2>
        <a:srgbClr val="99CCFF"/>
      </a:accent2>
      <a:accent3>
        <a:srgbClr val="AAAAE2"/>
      </a:accent3>
      <a:accent4>
        <a:srgbClr val="DADADA"/>
      </a:accent4>
      <a:accent5>
        <a:srgbClr val="FFADCA"/>
      </a:accent5>
      <a:accent6>
        <a:srgbClr val="8AB9E7"/>
      </a:accent6>
      <a:hlink>
        <a:srgbClr val="FF5050"/>
      </a:hlink>
      <a:folHlink>
        <a:srgbClr val="FFFF99"/>
      </a:folHlink>
    </a:clrScheme>
    <a:fontScheme name="simple">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3200" b="1"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3200" b="1" i="0" u="sng" strike="noStrike" cap="none" normalizeH="0" baseline="0" smtClean="0">
            <a:ln>
              <a:noFill/>
            </a:ln>
            <a:solidFill>
              <a:schemeClr val="tx1"/>
            </a:solidFill>
            <a:effectLst/>
            <a:latin typeface="Arial" charset="0"/>
          </a:defRPr>
        </a:defPPr>
      </a:lstStyle>
    </a:lnDef>
  </a:objectDefaults>
  <a:extraClrSchemeLst>
    <a:extraClrScheme>
      <a:clrScheme name="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TotalTime>
  <Words>1299</Words>
  <Application>Microsoft Office PowerPoint</Application>
  <PresentationFormat>Ekran Gösterisi (4:3)</PresentationFormat>
  <Paragraphs>264</Paragraphs>
  <Slides>49</Slides>
  <Notes>2</Notes>
  <HiddenSlides>0</HiddenSlides>
  <MMClips>0</MMClips>
  <ScaleCrop>false</ScaleCrop>
  <HeadingPairs>
    <vt:vector size="8" baseType="variant">
      <vt:variant>
        <vt:lpstr>Kullanılan Yazı Tipleri</vt:lpstr>
      </vt:variant>
      <vt:variant>
        <vt:i4>11</vt:i4>
      </vt:variant>
      <vt:variant>
        <vt:lpstr>Tema</vt:lpstr>
      </vt:variant>
      <vt:variant>
        <vt:i4>3</vt:i4>
      </vt:variant>
      <vt:variant>
        <vt:lpstr>Eklenmiş OLE Hizmet Programları</vt:lpstr>
      </vt:variant>
      <vt:variant>
        <vt:i4>1</vt:i4>
      </vt:variant>
      <vt:variant>
        <vt:lpstr>Slayt Başlıkları</vt:lpstr>
      </vt:variant>
      <vt:variant>
        <vt:i4>49</vt:i4>
      </vt:variant>
    </vt:vector>
  </HeadingPairs>
  <TitlesOfParts>
    <vt:vector size="64" baseType="lpstr">
      <vt:lpstr>Agency FB</vt:lpstr>
      <vt:lpstr>Arial</vt:lpstr>
      <vt:lpstr>Calibri</vt:lpstr>
      <vt:lpstr>Comic Sans MS</vt:lpstr>
      <vt:lpstr>Constantia</vt:lpstr>
      <vt:lpstr>Garamond</vt:lpstr>
      <vt:lpstr>Tahoma</vt:lpstr>
      <vt:lpstr>Times New Roman</vt:lpstr>
      <vt:lpstr>Trebuchet MS</vt:lpstr>
      <vt:lpstr>Wingdings</vt:lpstr>
      <vt:lpstr>Wingdings 3</vt:lpstr>
      <vt:lpstr>simple</vt:lpstr>
      <vt:lpstr>1_simple</vt:lpstr>
      <vt:lpstr>Kristal</vt:lpstr>
      <vt:lpstr>Clip</vt:lpstr>
      <vt:lpstr>                   ÖFKE KONTROLÜ</vt:lpstr>
      <vt:lpstr>ÖFKE NEDİR?</vt:lpstr>
      <vt:lpstr>ÖFKE ÇEŞİTLERİ</vt:lpstr>
      <vt:lpstr>ÖFKE NE DEĞİLDİR?</vt:lpstr>
      <vt:lpstr>ÖFKE NE İŞE YARAR?</vt:lpstr>
      <vt:lpstr>ÖFKENİN NEDENLERİ</vt:lpstr>
      <vt:lpstr>ÖFKENİN NEDENLERİ</vt:lpstr>
      <vt:lpstr>ÖFKENİN BELİRTİLERİ a)Doğrudan Belirtiler</vt:lpstr>
      <vt:lpstr>b)Dolaylı Belirtiler</vt:lpstr>
      <vt:lpstr>ÖFKENİN BOYUTLARI</vt:lpstr>
      <vt:lpstr>Sosyal Boyutu</vt:lpstr>
      <vt:lpstr>Bilişsel Boyutu</vt:lpstr>
      <vt:lpstr>Davranış ve Tepki Boyutu </vt:lpstr>
      <vt:lpstr>ÖFKE İFADE TARZLARI</vt:lpstr>
      <vt:lpstr>PowerPoint Sunusu</vt:lpstr>
      <vt:lpstr>SAĞLIĞA ETKİSİ</vt:lpstr>
      <vt:lpstr>NEDEN BAŞA ÇIKILMASI GEREKEN BİR DUYGU</vt:lpstr>
      <vt:lpstr>ÖFKEYLE BAŞETMEDE KULLANILAN YANLIŞ YOLLAR!!!</vt:lpstr>
      <vt:lpstr>PowerPoint Sunusu</vt:lpstr>
      <vt:lpstr>Birlikte….</vt:lpstr>
      <vt:lpstr>PowerPoint Sunusu</vt:lpstr>
      <vt:lpstr>ÖFKENİN ŞİDDETİNİ BELİRLEYEN FAKTÖRLER</vt:lpstr>
      <vt:lpstr>ÖFKENİN ŞİDDETİNİ BELİRLEYEN FAKTÖRLER</vt:lpstr>
      <vt:lpstr>ÖFKENİN ŞİDDETİNİ BELİRLEYEN FAKTÖRLER</vt:lpstr>
      <vt:lpstr>ÖFKEMIZİ BOSALTMAK İYİ MİDİR?</vt:lpstr>
      <vt:lpstr>ÖFKE KONTROLÜNÜ ÖĞRENEBİLİRİZ!!!</vt:lpstr>
      <vt:lpstr>Öfke kontrolünde doğru yöntem kişiden kişiye değişir.</vt:lpstr>
      <vt:lpstr>PowerPoint Sunusu</vt:lpstr>
      <vt:lpstr>Öfkelendiğimizde…</vt:lpstr>
      <vt:lpstr>PowerPoint Sunusu</vt:lpstr>
      <vt:lpstr>PowerPoint Sunusu</vt:lpstr>
      <vt:lpstr>PowerPoint Sunusu</vt:lpstr>
      <vt:lpstr>ÖFKE KONTROL YÖNTEMLERİNİ BİLİYOR MUYUZ????</vt:lpstr>
      <vt:lpstr>ÖFKEYİ DENETLEMEYE YÖNELİK ÖNERİLER</vt:lpstr>
      <vt:lpstr>ÖFKEYİ DENETLEMEYE YÖNELİK ÖNERİLER</vt:lpstr>
      <vt:lpstr>PowerPoint Sunusu</vt:lpstr>
      <vt:lpstr>NELER YAPABİLİRİZ?</vt:lpstr>
      <vt:lpstr>ÖFKEMİ NASIL İFADE EDİYORUM?</vt:lpstr>
      <vt:lpstr>Öğretmenlere Kendi Öfkelerini İdare Etmede Öneriler</vt:lpstr>
      <vt:lpstr>NE YAPABİLİRİZ?</vt:lpstr>
      <vt:lpstr>PowerPoint Sunusu</vt:lpstr>
      <vt:lpstr>PowerPoint Sunusu</vt:lpstr>
      <vt:lpstr>ÖFKEYİ YÖNETME  Gevşeme Eğitimi</vt:lpstr>
      <vt:lpstr>1)    Çocuklar için 3D kuralı: </vt:lpstr>
      <vt:lpstr> 2)  Büyükler için 4D  kuralı:</vt:lpstr>
      <vt:lpstr>DANIŞMANLIK </vt:lpstr>
      <vt:lpstr>SONUÇ OLARAK</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özgeçelik</dc:creator>
  <cp:lastModifiedBy>Rehberlik Servisi</cp:lastModifiedBy>
  <cp:revision>83</cp:revision>
  <dcterms:created xsi:type="dcterms:W3CDTF">2014-05-11T13:45:09Z</dcterms:created>
  <dcterms:modified xsi:type="dcterms:W3CDTF">2015-12-29T10:06:37Z</dcterms:modified>
</cp:coreProperties>
</file>