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1" r:id="rId5"/>
    <p:sldId id="260" r:id="rId6"/>
    <p:sldId id="259" r:id="rId7"/>
    <p:sldId id="258" r:id="rId8"/>
    <p:sldId id="264" r:id="rId9"/>
    <p:sldId id="265" r:id="rId10"/>
    <p:sldId id="263" r:id="rId11"/>
    <p:sldId id="267" r:id="rId12"/>
    <p:sldId id="266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sz="1350" noProof="0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sz="1350" noProof="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rtl="0">
              <a:defRPr sz="3300" cap="all" baseline="0">
                <a:solidFill>
                  <a:srgbClr val="1D70B7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35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2DE910-8EB8-4536-B8C5-2FB0CDC0412A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EA45BD7-22F6-4397-81B6-FCD95B4BF0EE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10" name="Picture 5" descr="C:\Users\win7\Desktop\ribbon-1292774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2" y="271725"/>
            <a:ext cx="2414396" cy="16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6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1500"/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00"/>
              </a:spcBef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E2DE910-8EB8-4536-B8C5-2FB0CDC0412A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EA45BD7-22F6-4397-81B6-FCD95B4BF0E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Başlık 9"/>
          <p:cNvSpPr>
            <a:spLocks noGrp="1"/>
          </p:cNvSpPr>
          <p:nvPr>
            <p:ph type="title"/>
          </p:nvPr>
        </p:nvSpPr>
        <p:spPr>
          <a:xfrm>
            <a:off x="1472184" y="426720"/>
            <a:ext cx="6190488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31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2DE910-8EB8-4536-B8C5-2FB0CDC0412A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EA45BD7-22F6-4397-81B6-FCD95B4BF0E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Başlık 9"/>
          <p:cNvSpPr>
            <a:spLocks noGrp="1"/>
          </p:cNvSpPr>
          <p:nvPr>
            <p:ph type="title"/>
          </p:nvPr>
        </p:nvSpPr>
        <p:spPr>
          <a:xfrm>
            <a:off x="1472184" y="426720"/>
            <a:ext cx="6190488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123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  <a:prstGeom prst="rect">
            <a:avLst/>
          </a:prstGeo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E2DE910-8EB8-4536-B8C5-2FB0CDC0412A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EA45BD7-22F6-4397-81B6-FCD95B4BF0EE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7" name="Gr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Düz Bağlayıcı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45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7428" y="1600200"/>
            <a:ext cx="6770915" cy="4572000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10" name="Başlık 9"/>
          <p:cNvSpPr>
            <a:spLocks noGrp="1"/>
          </p:cNvSpPr>
          <p:nvPr>
            <p:ph type="title"/>
          </p:nvPr>
        </p:nvSpPr>
        <p:spPr>
          <a:xfrm>
            <a:off x="1472184" y="426720"/>
            <a:ext cx="6190488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946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li 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 12"/>
          <p:cNvGrpSpPr/>
          <p:nvPr/>
        </p:nvGrpSpPr>
        <p:grpSpPr>
          <a:xfrm rot="10800000">
            <a:off x="0" y="5623560"/>
            <a:ext cx="9144000" cy="109457"/>
            <a:chOff x="507492" y="1501519"/>
            <a:chExt cx="8129016" cy="63125"/>
          </a:xfrm>
        </p:grpSpPr>
        <p:cxnSp>
          <p:nvCxnSpPr>
            <p:cNvPr id="17" name="Düz Bağlayıcı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57150" cap="flat">
              <a:solidFill>
                <a:srgbClr val="D20509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9050" cap="flat">
              <a:solidFill>
                <a:srgbClr val="1D70B7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 13"/>
          <p:cNvGrpSpPr/>
          <p:nvPr/>
        </p:nvGrpSpPr>
        <p:grpSpPr>
          <a:xfrm>
            <a:off x="0" y="1143001"/>
            <a:ext cx="9144000" cy="116457"/>
            <a:chOff x="507492" y="1501519"/>
            <a:chExt cx="8129016" cy="63125"/>
          </a:xfrm>
        </p:grpSpPr>
        <p:cxnSp>
          <p:nvCxnSpPr>
            <p:cNvPr id="15" name="Düz Bağlayıcı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57150" cap="flat">
              <a:solidFill>
                <a:srgbClr val="D20509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9050" cap="flat">
              <a:solidFill>
                <a:srgbClr val="1D70B7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ikdörtgen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sz="1350" noProof="0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sz="1350" noProof="0" dirty="0"/>
          </a:p>
        </p:txBody>
      </p:sp>
      <p:sp>
        <p:nvSpPr>
          <p:cNvPr id="2" name="Başlık 1"/>
          <p:cNvSpPr>
            <a:spLocks noGrp="1"/>
          </p:cNvSpPr>
          <p:nvPr>
            <p:ph type="ctrTitle" hasCustomPrompt="1"/>
          </p:nvPr>
        </p:nvSpPr>
        <p:spPr>
          <a:xfrm>
            <a:off x="124846" y="2130202"/>
            <a:ext cx="4300538" cy="2219691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rtl="0">
              <a:defRPr sz="3300" cap="all" baseline="0">
                <a:solidFill>
                  <a:srgbClr val="1D70B7"/>
                </a:solidFill>
                <a:latin typeface="+mj-lt"/>
                <a:cs typeface="Arial" pitchFamily="34" charset="0"/>
              </a:defRPr>
            </a:lvl1pPr>
          </a:lstStyle>
          <a:p>
            <a:pPr rtl="0"/>
            <a:r>
              <a:rPr lang="tr-TR" noProof="0" dirty="0" smtClean="0"/>
              <a:t>İİİĞĞĞĞ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6448" y="4513537"/>
            <a:ext cx="4300538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35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9" name="Açıklayıcı Metin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tr-TR" sz="900" b="1" i="1" noProof="0" dirty="0" smtClean="0">
                <a:latin typeface="Arial" pitchFamily="34" charset="0"/>
                <a:cs typeface="Arial" pitchFamily="34" charset="0"/>
              </a:rPr>
              <a:t>NOT:</a:t>
            </a:r>
          </a:p>
          <a:p>
            <a:pPr rtl="0"/>
            <a:r>
              <a:rPr lang="tr-TR" sz="900" i="1" noProof="0" dirty="0" smtClean="0">
                <a:latin typeface="Arial" pitchFamily="34" charset="0"/>
                <a:cs typeface="Arial" pitchFamily="34" charset="0"/>
              </a:rPr>
              <a:t>Bu slayttaki resmi değiştirmek için resmi seçin ve silin. Sonra, yer tutucudaki Resimler simgesine tıklayarak kendi resminizi ekleyin.</a:t>
            </a:r>
            <a:endParaRPr lang="tr-TR" sz="900" i="1" noProof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win7\Desktop\ribbon-1292774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8" y="397974"/>
            <a:ext cx="2414396" cy="16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\\RAMMDYRD\Users\Ortak Klasör\Rehberlik Hizmetleri Bölümü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13" y="4469740"/>
            <a:ext cx="2231069" cy="13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win7\Desktop\psikoloji-870x45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40" y="1143001"/>
            <a:ext cx="5099617" cy="35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0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Düz Bağlayıcı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Düz Bağlayıcı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Dikdörtgen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sz="1350" noProof="0" dirty="0"/>
            </a:p>
          </p:txBody>
        </p:sp>
        <p:grpSp>
          <p:nvGrpSpPr>
            <p:cNvPr id="11" name="Gr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Düz Bağlayıcı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Düz Bağlayıcı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8675" y="3556000"/>
            <a:ext cx="7553324" cy="109995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rtl="0">
              <a:defRPr sz="3300" cap="all" baseline="0">
                <a:solidFill>
                  <a:srgbClr val="1D70B7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200">
                <a:solidFill>
                  <a:srgbClr val="D20509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E2DE910-8EB8-4536-B8C5-2FB0CDC0412A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EA45BD7-22F6-4397-81B6-FCD95B4BF0EE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16" name="Picture 2" descr="C:\Users\win7\Desktop\meb-milli-egitim-logo-FF1015E4F8-seeklogo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43884"/>
            <a:ext cx="106799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\\RAMMDYRD\Users\Ortak Klasör\Rehberlik Hizmetleri Bölümü\manavgat ram logo-1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363" y="43885"/>
            <a:ext cx="1078768" cy="13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win7\Desktop\ribbon-1292774_960_7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8" y="1832699"/>
            <a:ext cx="2414396" cy="16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9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75657" y="1600201"/>
            <a:ext cx="3339193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1" y="1600201"/>
            <a:ext cx="3328307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2DE910-8EB8-4536-B8C5-2FB0CDC0412A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EA45BD7-22F6-4397-81B6-FCD95B4BF0E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Başlık 9"/>
          <p:cNvSpPr>
            <a:spLocks noGrp="1"/>
          </p:cNvSpPr>
          <p:nvPr>
            <p:ph type="title"/>
          </p:nvPr>
        </p:nvSpPr>
        <p:spPr>
          <a:xfrm>
            <a:off x="1472184" y="426720"/>
            <a:ext cx="6190488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177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75657" y="1600200"/>
            <a:ext cx="3342622" cy="823912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5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64772" y="2424112"/>
            <a:ext cx="3353507" cy="3748088"/>
          </a:xfrm>
        </p:spPr>
        <p:txBody>
          <a:bodyPr rtlCol="0"/>
          <a:lstStyle>
            <a:lvl1pPr>
              <a:defRPr sz="1350"/>
            </a:lvl1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343760" cy="823912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5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343760" cy="3748088"/>
          </a:xfrm>
        </p:spPr>
        <p:txBody>
          <a:bodyPr rtlCol="0"/>
          <a:lstStyle>
            <a:lvl1pPr>
              <a:defRPr sz="1350"/>
            </a:lvl1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E2DE910-8EB8-4536-B8C5-2FB0CDC0412A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EA45BD7-22F6-4397-81B6-FCD95B4BF0E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Başlık 9"/>
          <p:cNvSpPr>
            <a:spLocks noGrp="1"/>
          </p:cNvSpPr>
          <p:nvPr>
            <p:ph type="title"/>
          </p:nvPr>
        </p:nvSpPr>
        <p:spPr>
          <a:xfrm>
            <a:off x="1472184" y="426720"/>
            <a:ext cx="6190488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812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2DE910-8EB8-4536-B8C5-2FB0CDC0412A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EA45BD7-22F6-4397-81B6-FCD95B4BF0E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Başlık 9"/>
          <p:cNvSpPr>
            <a:spLocks noGrp="1"/>
          </p:cNvSpPr>
          <p:nvPr>
            <p:ph type="title"/>
          </p:nvPr>
        </p:nvSpPr>
        <p:spPr>
          <a:xfrm>
            <a:off x="1472184" y="426720"/>
            <a:ext cx="6190488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59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E2DE910-8EB8-4536-B8C5-2FB0CDC0412A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EA45BD7-22F6-4397-81B6-FCD95B4BF0EE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5" name="Picture 2" descr="C:\Users\win7\Desktop\meb-milli-egitim-logo-FF1015E4F8-seeklogo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43884"/>
            <a:ext cx="106799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RAMMDYRD\Users\Ortak Klasör\Rehberlik Hizmetleri Bölümü\manavgat ram logo-1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363" y="43885"/>
            <a:ext cx="1078768" cy="13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 6"/>
          <p:cNvGrpSpPr/>
          <p:nvPr/>
        </p:nvGrpSpPr>
        <p:grpSpPr>
          <a:xfrm>
            <a:off x="1193720" y="1316738"/>
            <a:ext cx="6768643" cy="169746"/>
            <a:chOff x="1073150" y="1219201"/>
            <a:chExt cx="10058400" cy="63125"/>
          </a:xfrm>
        </p:grpSpPr>
        <p:cxnSp>
          <p:nvCxnSpPr>
            <p:cNvPr id="8" name="Düz Bağlayıcı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57150" cap="flat">
              <a:solidFill>
                <a:srgbClr val="F291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9050" cap="flat">
              <a:solidFill>
                <a:srgbClr val="1D70B7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ikdörtgen 9"/>
          <p:cNvSpPr/>
          <p:nvPr/>
        </p:nvSpPr>
        <p:spPr>
          <a:xfrm>
            <a:off x="1263341" y="177997"/>
            <a:ext cx="6629400" cy="1024128"/>
          </a:xfrm>
          <a:prstGeom prst="rect">
            <a:avLst/>
          </a:prstGeom>
          <a:solidFill>
            <a:srgbClr val="1D70B7"/>
          </a:solidFill>
          <a:ln w="34925" cap="rnd" cmpd="sng">
            <a:solidFill>
              <a:srgbClr val="1D70B7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2" name="Başlık 9"/>
          <p:cNvSpPr>
            <a:spLocks noGrp="1"/>
          </p:cNvSpPr>
          <p:nvPr>
            <p:ph type="title"/>
          </p:nvPr>
        </p:nvSpPr>
        <p:spPr>
          <a:xfrm>
            <a:off x="1472184" y="426720"/>
            <a:ext cx="6190488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79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31386" y="1600200"/>
            <a:ext cx="3736957" cy="4572001"/>
          </a:xfrm>
        </p:spPr>
        <p:txBody>
          <a:bodyPr rtlCol="0">
            <a:normAutofit/>
          </a:bodyPr>
          <a:lstStyle>
            <a:lvl1pPr algn="l" rtl="0">
              <a:defRPr sz="1500"/>
            </a:lvl1pPr>
            <a:lvl2pPr algn="l" rtl="0">
              <a:defRPr sz="1200"/>
            </a:lvl2pPr>
            <a:lvl3pPr algn="l" rtl="0">
              <a:defRPr sz="1200"/>
            </a:lvl3pPr>
            <a:lvl4pPr algn="l" rtl="0">
              <a:defRPr sz="1050"/>
            </a:lvl4pPr>
            <a:lvl5pPr algn="l" rtl="0">
              <a:defRPr sz="1050"/>
            </a:lvl5pPr>
            <a:lvl6pPr algn="l" rtl="0">
              <a:defRPr sz="1050"/>
            </a:lvl6pPr>
            <a:lvl7pPr algn="l" rtl="0">
              <a:defRPr sz="1050"/>
            </a:lvl7pPr>
            <a:lvl8pPr algn="l" rtl="0">
              <a:defRPr sz="1050"/>
            </a:lvl8pPr>
            <a:lvl9pPr algn="l" rtl="0">
              <a:defRPr sz="105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97428" y="1600200"/>
            <a:ext cx="291965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00"/>
              </a:spcBef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2DE910-8EB8-4536-B8C5-2FB0CDC0412A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EA45BD7-22F6-4397-81B6-FCD95B4BF0E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Başlık 9"/>
          <p:cNvSpPr>
            <a:spLocks noGrp="1"/>
          </p:cNvSpPr>
          <p:nvPr>
            <p:ph type="title"/>
          </p:nvPr>
        </p:nvSpPr>
        <p:spPr>
          <a:xfrm>
            <a:off x="1472184" y="426720"/>
            <a:ext cx="6190488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476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93720" y="1780032"/>
            <a:ext cx="6768643" cy="43921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</a:p>
          <a:p>
            <a:pPr lvl="5" rtl="0"/>
            <a:r>
              <a:rPr lang="tr-TR" noProof="0" dirty="0" smtClean="0"/>
              <a:t>Altıncı düzey</a:t>
            </a:r>
          </a:p>
          <a:p>
            <a:pPr lvl="6" rtl="0"/>
            <a:r>
              <a:rPr lang="tr-TR" noProof="0" dirty="0" smtClean="0"/>
              <a:t>Yedinci düzey</a:t>
            </a:r>
          </a:p>
          <a:p>
            <a:pPr lvl="7" rtl="0"/>
            <a:r>
              <a:rPr lang="tr-TR" noProof="0" dirty="0" smtClean="0"/>
              <a:t>Sekizinci düzey</a:t>
            </a:r>
          </a:p>
          <a:p>
            <a:pPr lvl="8" rtl="0"/>
            <a:r>
              <a:rPr lang="tr-TR" noProof="0" dirty="0" smtClean="0"/>
              <a:t>Dokuzuncu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E2DE910-8EB8-4536-B8C5-2FB0CDC0412A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1EA45BD7-22F6-4397-81B6-FCD95B4BF0EE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up 14"/>
          <p:cNvGrpSpPr/>
          <p:nvPr/>
        </p:nvGrpSpPr>
        <p:grpSpPr>
          <a:xfrm>
            <a:off x="1193720" y="1316738"/>
            <a:ext cx="6768643" cy="169746"/>
            <a:chOff x="1073150" y="1219201"/>
            <a:chExt cx="10058400" cy="63125"/>
          </a:xfrm>
        </p:grpSpPr>
        <p:cxnSp>
          <p:nvCxnSpPr>
            <p:cNvPr id="13" name="Düz Bağlayıcı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57150" cap="flat">
              <a:solidFill>
                <a:srgbClr val="F291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9050" cap="flat">
              <a:solidFill>
                <a:srgbClr val="D20509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C:\Users\win7\Desktop\meb-milli-egitim-logo-FF1015E4F8-seeklogo.com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43884"/>
            <a:ext cx="106799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RAMMDYRD\Users\Ortak Klasör\Rehberlik Hizmetleri Bölümü\manavgat ram logo-1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363" y="43886"/>
            <a:ext cx="1068292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1263341" y="177997"/>
            <a:ext cx="6629400" cy="1024128"/>
          </a:xfrm>
          <a:prstGeom prst="rect">
            <a:avLst/>
          </a:prstGeom>
          <a:solidFill>
            <a:srgbClr val="1D70B7"/>
          </a:solidFill>
          <a:ln w="34925" cap="rnd" cmpd="sng">
            <a:solidFill>
              <a:srgbClr val="1D70B7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val="29005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696">
          <p15:clr>
            <a:srgbClr val="F26B43"/>
          </p15:clr>
        </p15:guide>
        <p15:guide id="4294967295" pos="6984">
          <p15:clr>
            <a:srgbClr val="F26B43"/>
          </p15:clr>
        </p15:guide>
        <p15:guide id="4294967295" orient="horz" pos="1008">
          <p15:clr>
            <a:srgbClr val="F26B43"/>
          </p15:clr>
        </p15:guide>
        <p15:guide id="429496729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5758408" cy="1944216"/>
          </a:xfrm>
        </p:spPr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  <a:latin typeface="Times" pitchFamily="18" charset="0"/>
              </a:rPr>
              <a:t>LİSELERE GEÇİŞ (LGS) SİSTEMİ (2019-2020)</a:t>
            </a:r>
            <a:endParaRPr lang="tr-TR" b="1" dirty="0">
              <a:solidFill>
                <a:schemeClr val="tx2"/>
              </a:solidFill>
              <a:latin typeface="Times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AM1\Desktop\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200800" cy="53285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AM1\Desktop\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200800" cy="51845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59632" y="1556792"/>
            <a:ext cx="6770915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4000" dirty="0" smtClean="0">
                <a:solidFill>
                  <a:schemeClr val="accent1"/>
                </a:solidFill>
                <a:latin typeface="Times" pitchFamily="18" charset="0"/>
              </a:rPr>
              <a:t>Hepinize başarılar dilerim…</a:t>
            </a:r>
            <a:endParaRPr lang="tr-TR" sz="4000" dirty="0">
              <a:solidFill>
                <a:schemeClr val="accent1"/>
              </a:solidFill>
              <a:latin typeface="Times" pitchFamily="18" charset="0"/>
            </a:endParaRPr>
          </a:p>
        </p:txBody>
      </p:sp>
      <p:pic>
        <p:nvPicPr>
          <p:cNvPr id="1026" name="Picture 2" descr="C:\Users\RAM1\Desktop\slayt resimleri\0-9240_birthday-ballons-png-happy-birthday-balloon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36912"/>
            <a:ext cx="2550468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M1\Desktop\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272808" cy="46085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M1\Desktop\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345" y="1484784"/>
            <a:ext cx="7517333" cy="360040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547664" y="5229200"/>
            <a:ext cx="626469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*Diğer grup liseler ise eğitim bölgesinden adrese dayalı öğrenci alan liseler olarak dizayn edildi.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M1\Desktop\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200800" cy="49394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M1\Desktop\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848872" cy="49685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M1\Desktop\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272808" cy="50405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M1\Desktop\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488832" cy="51845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M1\Desktop\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110363" cy="49448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M1\Desktop\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696744" cy="49685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8_TF03431380_TF03431380" id="{0CEF572D-6A4A-4B8A-AE1C-09155D79EDE0}" vid="{189BBCC8-8B1F-43D3-849D-74E8DD5C5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Ram_Sunum_Şablonu</Template>
  <TotalTime>15</TotalTime>
  <Words>29</Words>
  <Application>Microsoft Office PowerPoint</Application>
  <PresentationFormat>Ekran Gösterisi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</vt:lpstr>
      <vt:lpstr>Wingdings</vt:lpstr>
      <vt:lpstr>tf03431380</vt:lpstr>
      <vt:lpstr>LİSELERE GEÇİŞ (LGS) SİSTEMİ (2019-2020)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LİSELERE GEÇİŞ (LGS) SİSTEMİ (2019-2020)</dc:title>
  <dc:creator>RAM1</dc:creator>
  <cp:lastModifiedBy>RAM1</cp:lastModifiedBy>
  <cp:revision>15</cp:revision>
  <dcterms:created xsi:type="dcterms:W3CDTF">2019-10-08T08:16:59Z</dcterms:created>
  <dcterms:modified xsi:type="dcterms:W3CDTF">2019-11-14T13:18:32Z</dcterms:modified>
</cp:coreProperties>
</file>