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088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91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3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915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53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15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64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1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62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0204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049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B5B26-CA8C-43FB-913A-8B1B6DB65B2F}" type="datetimeFigureOut">
              <a:rPr lang="tr-TR" smtClean="0"/>
              <a:t>28.12.2015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DEECE-D528-483A-847D-465F4B99EF2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122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772400" cy="1470025"/>
          </a:xfrm>
        </p:spPr>
        <p:txBody>
          <a:bodyPr/>
          <a:lstStyle/>
          <a:p>
            <a:r>
              <a:rPr lang="tr-TR" dirty="0" smtClean="0"/>
              <a:t>HEDEF BELİRLEMEMEK</a:t>
            </a:r>
            <a:br>
              <a:rPr lang="tr-TR" dirty="0" smtClean="0"/>
            </a:br>
            <a:r>
              <a:rPr lang="tr-TR" dirty="0" smtClean="0"/>
              <a:t>NEDEN ÖNEMLİDİR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56772"/>
            <a:ext cx="19442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3128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196752"/>
            <a:ext cx="7067128" cy="3514402"/>
          </a:xfrm>
        </p:spPr>
        <p:txBody>
          <a:bodyPr>
            <a:normAutofit/>
          </a:bodyPr>
          <a:lstStyle/>
          <a:p>
            <a:r>
              <a:rPr lang="tr-TR" dirty="0" smtClean="0"/>
              <a:t>Bazen de </a:t>
            </a:r>
            <a:r>
              <a:rPr lang="tr-TR" b="1" u="sng" dirty="0" smtClean="0"/>
              <a:t>içine düştüğümüz durum </a:t>
            </a:r>
            <a:r>
              <a:rPr lang="tr-TR" dirty="0" smtClean="0"/>
              <a:t>bizi bir hedefe ulaşmaya iter.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2159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tr-TR" dirty="0" smtClean="0"/>
              <a:t>Bir hikaye:</a:t>
            </a:r>
            <a:br>
              <a:rPr lang="tr-TR" dirty="0" smtClean="0"/>
            </a:br>
            <a:r>
              <a:rPr lang="tr-TR" dirty="0" smtClean="0"/>
              <a:t>İçinde timsah olan bir havuzda karşıdan karşıya geçene büyük bir ödül verilecektir. 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07204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tr-TR" dirty="0" smtClean="0"/>
              <a:t>Hiç kimse buna cesaret edememektedir. Ancak herkesin bakışları arasında kalabalıktan birisi suya atlar ve korku panik içinde, bir heyecanla karışa geçer. Ödül almaya hak kazanmıştır.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0902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>
            <a:normAutofit/>
          </a:bodyPr>
          <a:lstStyle/>
          <a:p>
            <a:r>
              <a:rPr lang="tr-TR" dirty="0" smtClean="0"/>
              <a:t>Alkışlar içinde bütün gazeteciler etrafına toplanır, röportaj yapmak istemektedirler. Fakat sudan çıkan kişi de öfkeli bir şekilde birisini aramaktadır. Hemen sorarlar. Ne oldu, kimi arıyorsun? </a:t>
            </a:r>
            <a:br>
              <a:rPr lang="tr-TR" dirty="0" smtClean="0"/>
            </a:br>
            <a:r>
              <a:rPr lang="tr-TR" b="1" u="sng" dirty="0" smtClean="0"/>
              <a:t>Cevap: Beni suya iteni</a:t>
            </a:r>
            <a:endParaRPr lang="tr-TR" b="1" u="sng" dirty="0"/>
          </a:p>
        </p:txBody>
      </p:sp>
    </p:spTree>
    <p:extLst>
      <p:ext uri="{BB962C8B-B14F-4D97-AF65-F5344CB8AC3E}">
        <p14:creationId xmlns:p14="http://schemas.microsoft.com/office/powerpoint/2010/main" val="3162155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30243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Eğer mücadele etme beceriniz varsa içine düştüğünüz durumda da istenilen hedefe ulaşabilirsiniz. </a:t>
            </a:r>
            <a:br>
              <a:rPr lang="tr-TR" dirty="0" smtClean="0"/>
            </a:br>
            <a:r>
              <a:rPr lang="tr-TR" dirty="0" smtClean="0"/>
              <a:t>Ya da tercih ettiğiniz hedefe ulaşırsınız.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7654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 fontScale="90000"/>
          </a:bodyPr>
          <a:lstStyle/>
          <a:p>
            <a:pPr algn="l"/>
            <a:r>
              <a:rPr lang="tr-TR" sz="2500" dirty="0"/>
              <a:t>Hedef belirlemenin </a:t>
            </a:r>
            <a:r>
              <a:rPr lang="tr-TR" sz="2500" dirty="0" smtClean="0"/>
              <a:t>faydaları:</a:t>
            </a:r>
            <a:br>
              <a:rPr lang="tr-TR" sz="2500" dirty="0" smtClean="0"/>
            </a:br>
            <a:r>
              <a:rPr lang="tr-TR" sz="2500" dirty="0" smtClean="0"/>
              <a:t/>
            </a:r>
            <a:br>
              <a:rPr lang="tr-TR" sz="2500" dirty="0" smtClean="0"/>
            </a:br>
            <a:r>
              <a:rPr lang="tr-TR" sz="2500" dirty="0" smtClean="0"/>
              <a:t>1- Hırslı </a:t>
            </a:r>
            <a:r>
              <a:rPr lang="tr-TR" sz="2500" dirty="0"/>
              <a:t>hale getiri motive eder. Amaca ulaşmak için heyecan katar.</a:t>
            </a:r>
            <a:br>
              <a:rPr lang="tr-TR" sz="2500" dirty="0"/>
            </a:br>
            <a:r>
              <a:rPr lang="tr-TR" sz="2500" dirty="0" smtClean="0"/>
              <a:t>2- Potansiyel </a:t>
            </a:r>
            <a:r>
              <a:rPr lang="tr-TR" sz="2500" dirty="0"/>
              <a:t>gücü ortaya çıkarır.</a:t>
            </a:r>
            <a:br>
              <a:rPr lang="tr-TR" sz="2500" dirty="0"/>
            </a:br>
            <a:r>
              <a:rPr lang="tr-TR" sz="2500" dirty="0" smtClean="0"/>
              <a:t>3- Beynin </a:t>
            </a:r>
            <a:r>
              <a:rPr lang="tr-TR" sz="2500" dirty="0"/>
              <a:t>bir işi yapmaya yönelik çalışmasını artırır.</a:t>
            </a:r>
            <a:br>
              <a:rPr lang="tr-TR" sz="2500" dirty="0"/>
            </a:br>
            <a:r>
              <a:rPr lang="tr-TR" sz="2500" dirty="0" smtClean="0"/>
              <a:t>4- Hedefler </a:t>
            </a:r>
            <a:r>
              <a:rPr lang="tr-TR" sz="2500" dirty="0"/>
              <a:t>insanda iradenin, iç disiplinin gelişmesini sağlar. </a:t>
            </a:r>
            <a:br>
              <a:rPr lang="tr-TR" sz="2500" dirty="0"/>
            </a:br>
            <a:r>
              <a:rPr lang="tr-TR" sz="2500" dirty="0" smtClean="0"/>
              <a:t>5- İnsanın </a:t>
            </a:r>
            <a:r>
              <a:rPr lang="tr-TR" sz="2500" dirty="0"/>
              <a:t>mutlu ve umutlu olmasını sağlar. İnsanın geleceğe yönelik umudu şimdiki hedefleridir.</a:t>
            </a:r>
            <a:br>
              <a:rPr lang="tr-TR" sz="2500" dirty="0"/>
            </a:br>
            <a:r>
              <a:rPr lang="tr-TR" sz="2500" dirty="0" smtClean="0"/>
              <a:t>6- İdealist </a:t>
            </a:r>
            <a:r>
              <a:rPr lang="tr-TR" sz="2500" dirty="0"/>
              <a:t>olmayı öğretir. İdealist insan belli bir hedefi ve amacı olan, bu amaç için çalışan insandır.</a:t>
            </a:r>
            <a:br>
              <a:rPr lang="tr-TR" sz="2500" dirty="0"/>
            </a:br>
            <a:r>
              <a:rPr lang="tr-TR" sz="2500" dirty="0" smtClean="0"/>
              <a:t>	 </a:t>
            </a:r>
            <a:br>
              <a:rPr lang="tr-TR" sz="2500" dirty="0" smtClean="0"/>
            </a:br>
            <a:r>
              <a:rPr lang="tr-TR" sz="2500" dirty="0"/>
              <a:t>	</a:t>
            </a:r>
            <a:r>
              <a:rPr lang="tr-TR" sz="2500" dirty="0" smtClean="0"/>
              <a:t>I</a:t>
            </a:r>
            <a:r>
              <a:rPr lang="tr-TR" sz="2500" dirty="0"/>
              <a:t>. Murat, I. Kosova Savaşı’nda şehit olurken son nefesinde </a:t>
            </a:r>
            <a:r>
              <a:rPr lang="tr-TR" sz="2500" dirty="0" smtClean="0"/>
              <a:t>	şu </a:t>
            </a:r>
            <a:r>
              <a:rPr lang="tr-TR" sz="2500" dirty="0"/>
              <a:t>sözü söylemiştir</a:t>
            </a:r>
            <a:r>
              <a:rPr lang="tr-TR" sz="2500" dirty="0" smtClean="0"/>
              <a:t>.</a:t>
            </a:r>
            <a:r>
              <a:rPr lang="tr-TR" sz="2500" dirty="0"/>
              <a:t/>
            </a:r>
            <a:br>
              <a:rPr lang="tr-TR" sz="2500" dirty="0"/>
            </a:br>
            <a:r>
              <a:rPr lang="tr-TR" sz="2500" dirty="0" smtClean="0"/>
              <a:t>	-</a:t>
            </a:r>
            <a:r>
              <a:rPr lang="tr-TR" sz="2500" dirty="0"/>
              <a:t>Attan </a:t>
            </a:r>
            <a:r>
              <a:rPr lang="tr-TR" sz="2500" dirty="0" err="1"/>
              <a:t>inmeyesüz</a:t>
            </a:r>
            <a:r>
              <a:rPr lang="tr-TR" sz="2500" dirty="0" smtClean="0"/>
              <a:t>.</a:t>
            </a:r>
            <a:br>
              <a:rPr lang="tr-TR" sz="2500" dirty="0" smtClean="0"/>
            </a:br>
            <a:r>
              <a:rPr lang="tr-TR" sz="2500" dirty="0"/>
              <a:t/>
            </a:r>
            <a:br>
              <a:rPr lang="tr-TR" sz="2500" dirty="0"/>
            </a:br>
            <a:r>
              <a:rPr lang="tr-TR" sz="2500" dirty="0" smtClean="0"/>
              <a:t>	Sizce</a:t>
            </a:r>
            <a:r>
              <a:rPr lang="tr-TR" sz="2500" dirty="0"/>
              <a:t>, </a:t>
            </a:r>
            <a:r>
              <a:rPr lang="tr-TR" sz="2500" dirty="0" err="1"/>
              <a:t>I.Murat’a</a:t>
            </a:r>
            <a:r>
              <a:rPr lang="tr-TR" sz="2500" dirty="0"/>
              <a:t> ölümü unutturan ve bu sözü söyleten şey </a:t>
            </a:r>
            <a:r>
              <a:rPr lang="tr-TR" sz="2500" dirty="0" smtClean="0"/>
              <a:t>	nedir</a:t>
            </a:r>
            <a:r>
              <a:rPr lang="tr-TR" sz="2500" dirty="0"/>
              <a:t>? Elbette idealinin ve hedeflerinin olması</a:t>
            </a:r>
            <a:r>
              <a:rPr lang="tr-TR" sz="2500" dirty="0" smtClean="0"/>
              <a:t>..</a:t>
            </a:r>
            <a:r>
              <a:rPr lang="tr-TR" sz="2500" dirty="0"/>
              <a:t/>
            </a:r>
            <a:br>
              <a:rPr lang="tr-TR" sz="2500" dirty="0"/>
            </a:br>
            <a:r>
              <a:rPr lang="tr-TR" sz="2500" dirty="0" smtClean="0"/>
              <a:t>                                                                        </a:t>
            </a:r>
            <a:r>
              <a:rPr lang="tr-TR" sz="900" dirty="0" smtClean="0"/>
              <a:t>BU SAYFA http://gencogrenci.gencgelisim.com/hedef-belirlemenin-faydalari/</a:t>
            </a:r>
            <a:endParaRPr lang="tr-TR" sz="900" dirty="0"/>
          </a:p>
        </p:txBody>
      </p:sp>
    </p:spTree>
    <p:extLst>
      <p:ext uri="{BB962C8B-B14F-4D97-AF65-F5344CB8AC3E}">
        <p14:creationId xmlns:p14="http://schemas.microsoft.com/office/powerpoint/2010/main" val="1153276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İDEALİNİZİN </a:t>
            </a:r>
            <a:br>
              <a:rPr lang="tr-TR" b="1" dirty="0" smtClean="0"/>
            </a:br>
            <a:r>
              <a:rPr lang="tr-TR" b="1" dirty="0" smtClean="0"/>
              <a:t>VE </a:t>
            </a:r>
            <a:br>
              <a:rPr lang="tr-TR" b="1" dirty="0" smtClean="0"/>
            </a:br>
            <a:r>
              <a:rPr lang="tr-TR" b="1" dirty="0" smtClean="0"/>
              <a:t>HEDEFLERİNİZİN OLMASI DİLEKLERİMLE</a:t>
            </a:r>
            <a:br>
              <a:rPr lang="tr-TR" b="1" dirty="0" smtClean="0"/>
            </a:br>
            <a:r>
              <a:rPr lang="tr-TR" b="1" dirty="0" smtClean="0"/>
              <a:t>...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0864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3946450"/>
          </a:xfrm>
        </p:spPr>
        <p:txBody>
          <a:bodyPr>
            <a:normAutofit/>
          </a:bodyPr>
          <a:lstStyle/>
          <a:p>
            <a:r>
              <a:rPr lang="tr-TR" dirty="0" smtClean="0"/>
              <a:t>Bütün başarılı insanların hayatına baktığımızda hepsinin ayrı ayrı ayrı başarı hikayeleri vardır. Ancak bu başarıya giden yolda birçok ortak noktaları da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597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Bu ortak noktaların en başta geleni ve en temeli ise </a:t>
            </a:r>
            <a:r>
              <a:rPr lang="tr-TR" b="1" dirty="0" smtClean="0"/>
              <a:t>‘hedef belirlemeleri’ </a:t>
            </a:r>
            <a:r>
              <a:rPr lang="tr-TR" dirty="0" err="1" smtClean="0"/>
              <a:t>dir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130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352839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Bir hikaye:</a:t>
            </a:r>
            <a:br>
              <a:rPr lang="tr-TR" dirty="0" smtClean="0"/>
            </a:br>
            <a:r>
              <a:rPr lang="tr-TR" dirty="0" smtClean="0"/>
              <a:t>Doğuda bir öğretmen karlı bir günde öğrencilerini bahçeye çıkarır. Bahçenin bir tarafına öğrencilerini geçirir ve der ki: -Bahçenin diğer tarafına dosdoğru kimler çıkabilecek.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9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162474"/>
          </a:xfrm>
        </p:spPr>
        <p:txBody>
          <a:bodyPr>
            <a:normAutofit/>
          </a:bodyPr>
          <a:lstStyle/>
          <a:p>
            <a:r>
              <a:rPr lang="tr-TR" dirty="0" smtClean="0"/>
              <a:t>Öğrenciler başlar hareket etmeye. Ve sırayla karşıya geçerler. Herkes az da olsa sapma gösterirken bir öğrenci tam karşıdan çıkmıştır. Öğretmen öğrenciyi çağırır ve sorar.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909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Arkadaşların aynı noktadan çıkamamışken sen nasıl başardın? Öğrencinin verdiği cevap oldukça dikkat çekicidir. -Öğretmenim, hareket etmeden tam karşımda bir ağaç olduğunu fark ettim</a:t>
            </a:r>
            <a:r>
              <a:rPr lang="tr-TR" b="1" dirty="0" smtClean="0"/>
              <a:t>. Bahçenin diğer ucuna varana kadar ağaçtan gözümü </a:t>
            </a:r>
            <a:r>
              <a:rPr lang="tr-TR" b="1" dirty="0" smtClean="0"/>
              <a:t>hiç </a:t>
            </a:r>
            <a:r>
              <a:rPr lang="tr-TR" b="1" dirty="0" smtClean="0"/>
              <a:t>ayırmadım.</a:t>
            </a:r>
            <a:r>
              <a:rPr lang="tr-TR" dirty="0" smtClean="0"/>
              <a:t> Böylelikle tam karşı noktadan çıkmış oldum.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9214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295128"/>
          </a:xfrm>
        </p:spPr>
        <p:txBody>
          <a:bodyPr>
            <a:normAutofit/>
          </a:bodyPr>
          <a:lstStyle/>
          <a:p>
            <a:r>
              <a:rPr lang="tr-TR" dirty="0" smtClean="0"/>
              <a:t>‘HEDEFSİZ İNSAN </a:t>
            </a:r>
            <a:br>
              <a:rPr lang="tr-TR" dirty="0" smtClean="0"/>
            </a:br>
            <a:r>
              <a:rPr lang="tr-TR" dirty="0" smtClean="0"/>
              <a:t>ROTASIZ GEMİYE </a:t>
            </a:r>
            <a:br>
              <a:rPr lang="tr-TR" dirty="0" smtClean="0"/>
            </a:br>
            <a:r>
              <a:rPr lang="tr-TR" dirty="0" smtClean="0"/>
              <a:t>BENZER.’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385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tr-TR" b="1" dirty="0" smtClean="0"/>
              <a:t>HEDEFLERİMİZ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1- KISA VADELİ</a:t>
            </a:r>
            <a:br>
              <a:rPr lang="tr-TR" dirty="0" smtClean="0"/>
            </a:br>
            <a:r>
              <a:rPr lang="tr-TR" dirty="0" smtClean="0"/>
              <a:t>2- ORTA VADELİ</a:t>
            </a:r>
            <a:br>
              <a:rPr lang="tr-TR" dirty="0" smtClean="0"/>
            </a:br>
            <a:r>
              <a:rPr lang="tr-TR" dirty="0" smtClean="0"/>
              <a:t>3- UZUN VADELİ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OLARAK AYRIŞMALIDIR.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13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427168" cy="610669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                     </a:t>
            </a:r>
            <a:r>
              <a:rPr lang="tr-TR" b="1" dirty="0" smtClean="0"/>
              <a:t>HEDEFLERİMİZ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1- Açık ve net olmalı</a:t>
            </a:r>
            <a:br>
              <a:rPr lang="tr-TR" dirty="0" smtClean="0"/>
            </a:br>
            <a:r>
              <a:rPr lang="tr-TR" dirty="0" smtClean="0"/>
              <a:t>2- Ulaşılabilir olmalı</a:t>
            </a:r>
            <a:br>
              <a:rPr lang="tr-TR" dirty="0" smtClean="0"/>
            </a:br>
            <a:r>
              <a:rPr lang="tr-TR" dirty="0" smtClean="0"/>
              <a:t>3- Motive edici olmalı</a:t>
            </a:r>
            <a:br>
              <a:rPr lang="tr-TR" dirty="0" smtClean="0"/>
            </a:br>
            <a:r>
              <a:rPr lang="tr-TR" dirty="0" smtClean="0"/>
              <a:t>4- Akılcı ve mantıklı olmalı</a:t>
            </a: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5- Kişilik ve cinsiyete uygun olmalı</a:t>
            </a:r>
            <a:br>
              <a:rPr lang="tr-TR" dirty="0" smtClean="0"/>
            </a:br>
            <a:r>
              <a:rPr lang="tr-TR" dirty="0" smtClean="0"/>
              <a:t>6- Ulaşmak istediğiniz sonuçla bağlantılı olmalı</a:t>
            </a:r>
            <a:br>
              <a:rPr lang="tr-TR" dirty="0" smtClean="0"/>
            </a:br>
            <a:r>
              <a:rPr lang="tr-TR" dirty="0" smtClean="0"/>
              <a:t>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288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97</TotalTime>
  <Words>216</Words>
  <Application>Microsoft Office PowerPoint</Application>
  <PresentationFormat>Ekran Gösterisi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HEDEF BELİRLEMEMEK NEDEN ÖNEMLİDİR</vt:lpstr>
      <vt:lpstr>Bütün başarılı insanların hayatına baktığımızda hepsinin ayrı ayrı ayrı başarı hikayeleri vardır. Ancak bu başarıya giden yolda birçok ortak noktaları da vardır.</vt:lpstr>
      <vt:lpstr>Bu ortak noktaların en başta geleni ve en temeli ise ‘hedef belirlemeleri’ dir.</vt:lpstr>
      <vt:lpstr>Bir hikaye: Doğuda bir öğretmen karlı bir günde öğrencilerini bahçeye çıkarır. Bahçenin bir tarafına öğrencilerini geçirir ve der ki: -Bahçenin diğer tarafına dosdoğru kimler çıkabilecek. </vt:lpstr>
      <vt:lpstr>Öğrenciler başlar hareket etmeye. Ve sırayla karşıya geçerler. Herkes az da olsa sapma gösterirken bir öğrenci tam karşıdan çıkmıştır. Öğretmen öğrenciyi çağırır ve sorar.</vt:lpstr>
      <vt:lpstr>Arkadaşların aynı noktadan çıkamamışken sen nasıl başardın? Öğrencinin verdiği cevap oldukça dikkat çekicidir. -Öğretmenim, hareket etmeden tam karşımda bir ağaç olduğunu fark ettim. Bahçenin diğer ucuna varana kadar ağaçtan gözümü hiç ayırmadım. Böylelikle tam karşı noktadan çıkmış oldum.</vt:lpstr>
      <vt:lpstr>‘HEDEFSİZ İNSAN  ROTASIZ GEMİYE  BENZER.’</vt:lpstr>
      <vt:lpstr>HEDEFLERİMİZ  1- KISA VADELİ 2- ORTA VADELİ 3- UZUN VADELİ   OLARAK AYRIŞMALIDIR.</vt:lpstr>
      <vt:lpstr>                     HEDEFLERİMİZ  1- Açık ve net olmalı 2- Ulaşılabilir olmalı 3- Motive edici olmalı 4- Akılcı ve mantıklı olmalı 5- Kişilik ve cinsiyete uygun olmalı 6- Ulaşmak istediğiniz sonuçla bağlantılı olmalı …</vt:lpstr>
      <vt:lpstr>Bazen de içine düştüğümüz durum bizi bir hedefe ulaşmaya iter.</vt:lpstr>
      <vt:lpstr>Bir hikaye: İçinde timsah olan bir havuzda karşıdan karşıya geçene büyük bir ödül verilecektir.  </vt:lpstr>
      <vt:lpstr>Hiç kimse buna cesaret edememektedir. Ancak herkesin bakışları arasında kalabalıktan birisi suya atlar ve korku panik içinde, bir heyecanla karışa geçer. Ödül almaya hak kazanmıştır. </vt:lpstr>
      <vt:lpstr>Alkışlar içinde bütün gazeteciler etrafına toplanır, röportaj yapmak istemektedirler. Fakat sudan çıkan kişi de öfkeli bir şekilde birisini aramaktadır. Hemen sorarlar. Ne oldu, kimi arıyorsun?  Cevap: Beni suya iteni</vt:lpstr>
      <vt:lpstr>Eğer mücadele etme beceriniz varsa içine düştüğünüz durumda da istenilen hedefe ulaşabilirsiniz.  Ya da tercih ettiğiniz hedefe ulaşırsınız. </vt:lpstr>
      <vt:lpstr>Hedef belirlemenin faydaları:  1- Hırslı hale getiri motive eder. Amaca ulaşmak için heyecan katar. 2- Potansiyel gücü ortaya çıkarır. 3- Beynin bir işi yapmaya yönelik çalışmasını artırır. 4- Hedefler insanda iradenin, iç disiplinin gelişmesini sağlar.  5- İnsanın mutlu ve umutlu olmasını sağlar. İnsanın geleceğe yönelik umudu şimdiki hedefleridir. 6- İdealist olmayı öğretir. İdealist insan belli bir hedefi ve amacı olan, bu amaç için çalışan insandır.     I. Murat, I. Kosova Savaşı’nda şehit olurken son nefesinde  şu sözü söylemiştir.  -Attan inmeyesüz.   Sizce, I.Murat’a ölümü unutturan ve bu sözü söyleten şey  nedir? Elbette idealinin ve hedeflerinin olması..                                                                         BU SAYFA http://gencogrenci.gencgelisim.com/hedef-belirlemenin-faydalari/</vt:lpstr>
      <vt:lpstr>İDEALİNİZİN  VE  HEDEFLERİNİZİN OLMASI DİLEKLERİMLE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 BELİRLEMEMEK NEDEN ÖNEMLİDİR</dc:title>
  <dc:creator>OKYANUS</dc:creator>
  <cp:lastModifiedBy>OKYANUS</cp:lastModifiedBy>
  <cp:revision>8</cp:revision>
  <dcterms:created xsi:type="dcterms:W3CDTF">2015-12-28T05:13:34Z</dcterms:created>
  <dcterms:modified xsi:type="dcterms:W3CDTF">2015-12-28T06:50:45Z</dcterms:modified>
</cp:coreProperties>
</file>